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73" r:id="rId4"/>
    <p:sldId id="274" r:id="rId5"/>
    <p:sldId id="280" r:id="rId6"/>
    <p:sldId id="261" r:id="rId7"/>
    <p:sldId id="259" r:id="rId8"/>
    <p:sldId id="271" r:id="rId9"/>
    <p:sldId id="272" r:id="rId10"/>
    <p:sldId id="275" r:id="rId11"/>
    <p:sldId id="260" r:id="rId12"/>
    <p:sldId id="276" r:id="rId13"/>
    <p:sldId id="278" r:id="rId14"/>
    <p:sldId id="277" r:id="rId15"/>
    <p:sldId id="283" r:id="rId16"/>
    <p:sldId id="269" r:id="rId17"/>
    <p:sldId id="270" r:id="rId18"/>
    <p:sldId id="281" r:id="rId19"/>
    <p:sldId id="262" r:id="rId20"/>
    <p:sldId id="282" r:id="rId21"/>
    <p:sldId id="267" r:id="rId22"/>
    <p:sldId id="284" r:id="rId23"/>
    <p:sldId id="285" r:id="rId24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0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C85CB6-A75F-F04A-A4D9-72F8B70B2259}" v="9" dt="2022-09-30T19:40:19.758"/>
  </p1510:revLst>
</p1510:revInfo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0"/>
  </p:normalViewPr>
  <p:slideViewPr>
    <p:cSldViewPr snapToGrid="0" snapToObjects="1" showGuides="1">
      <p:cViewPr varScale="1">
        <p:scale>
          <a:sx n="160" d="100"/>
          <a:sy n="160" d="100"/>
        </p:scale>
        <p:origin x="240" y="176"/>
      </p:cViewPr>
      <p:guideLst>
        <p:guide orient="horz" pos="150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F35838-38FD-2144-A60D-F455E29EED81}" type="doc">
      <dgm:prSet loTypeId="urn:microsoft.com/office/officeart/2005/8/layout/hierarchy1" loCatId="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fr-FR"/>
        </a:p>
      </dgm:t>
    </dgm:pt>
    <dgm:pt modelId="{397400A3-446E-4A47-8455-9D1385659B58}">
      <dgm:prSet phldrT="[Texte]" custT="1"/>
      <dgm:spPr/>
      <dgm:t>
        <a:bodyPr/>
        <a:lstStyle/>
        <a:p>
          <a:r>
            <a:rPr lang="fr-FR" sz="900" b="1" dirty="0"/>
            <a:t>Souffle isolé</a:t>
          </a:r>
        </a:p>
      </dgm:t>
    </dgm:pt>
    <dgm:pt modelId="{4EB20ACF-E76B-9643-9580-6862CFD92A0E}" type="parTrans" cxnId="{07845A62-7739-2F4A-A833-90D6B61BBDCD}">
      <dgm:prSet/>
      <dgm:spPr/>
      <dgm:t>
        <a:bodyPr/>
        <a:lstStyle/>
        <a:p>
          <a:endParaRPr lang="fr-FR"/>
        </a:p>
      </dgm:t>
    </dgm:pt>
    <dgm:pt modelId="{D73A31AE-B799-DD45-929D-CF5ADCCFC697}" type="sibTrans" cxnId="{07845A62-7739-2F4A-A833-90D6B61BBDCD}">
      <dgm:prSet/>
      <dgm:spPr/>
      <dgm:t>
        <a:bodyPr/>
        <a:lstStyle/>
        <a:p>
          <a:endParaRPr lang="fr-FR"/>
        </a:p>
      </dgm:t>
    </dgm:pt>
    <dgm:pt modelId="{2EFBAE88-DCA7-F346-9556-7288CFCCFA37}">
      <dgm:prSet phldrT="[Texte]" custT="1"/>
      <dgm:spPr/>
      <dgm:t>
        <a:bodyPr/>
        <a:lstStyle/>
        <a:p>
          <a:r>
            <a:rPr lang="fr-FR" sz="900" b="1" dirty="0"/>
            <a:t>Diastolique ou continu</a:t>
          </a:r>
        </a:p>
      </dgm:t>
    </dgm:pt>
    <dgm:pt modelId="{98654D2C-7FBF-9445-901D-6DA769EC65F6}" type="parTrans" cxnId="{769AC663-7275-844D-A3A2-7420BE47FA0D}">
      <dgm:prSet/>
      <dgm:spPr/>
      <dgm:t>
        <a:bodyPr/>
        <a:lstStyle/>
        <a:p>
          <a:endParaRPr lang="fr-FR"/>
        </a:p>
      </dgm:t>
    </dgm:pt>
    <dgm:pt modelId="{469F8EAA-5A0E-2A49-AD8C-1B2C828D8F23}" type="sibTrans" cxnId="{769AC663-7275-844D-A3A2-7420BE47FA0D}">
      <dgm:prSet/>
      <dgm:spPr/>
      <dgm:t>
        <a:bodyPr/>
        <a:lstStyle/>
        <a:p>
          <a:endParaRPr lang="fr-FR"/>
        </a:p>
      </dgm:t>
    </dgm:pt>
    <dgm:pt modelId="{FFE837EE-FDA9-BD43-B50F-C487644D9257}">
      <dgm:prSet phldrT="[Texte]" custT="1"/>
      <dgm:spPr/>
      <dgm:t>
        <a:bodyPr/>
        <a:lstStyle/>
        <a:p>
          <a:r>
            <a:rPr lang="fr-FR" sz="700" b="1" dirty="0">
              <a:solidFill>
                <a:srgbClr val="C00000"/>
              </a:solidFill>
            </a:rPr>
            <a:t>Avis </a:t>
          </a:r>
          <a:r>
            <a:rPr lang="fr-FR" sz="700" b="1" dirty="0" err="1">
              <a:solidFill>
                <a:srgbClr val="C00000"/>
              </a:solidFill>
            </a:rPr>
            <a:t>cardiopédiatrique</a:t>
          </a:r>
          <a:endParaRPr lang="fr-FR" sz="700" b="1" dirty="0">
            <a:solidFill>
              <a:srgbClr val="C00000"/>
            </a:solidFill>
          </a:endParaRPr>
        </a:p>
      </dgm:t>
    </dgm:pt>
    <dgm:pt modelId="{CC99E89D-CC3E-B742-90B3-04BA977990D0}" type="parTrans" cxnId="{0AF718E7-79B8-E644-8C09-F889385B8D5B}">
      <dgm:prSet/>
      <dgm:spPr/>
      <dgm:t>
        <a:bodyPr/>
        <a:lstStyle/>
        <a:p>
          <a:endParaRPr lang="fr-FR"/>
        </a:p>
      </dgm:t>
    </dgm:pt>
    <dgm:pt modelId="{4728111B-8EB1-5F4E-877C-B7F21C2131EE}" type="sibTrans" cxnId="{0AF718E7-79B8-E644-8C09-F889385B8D5B}">
      <dgm:prSet/>
      <dgm:spPr/>
      <dgm:t>
        <a:bodyPr/>
        <a:lstStyle/>
        <a:p>
          <a:endParaRPr lang="fr-FR"/>
        </a:p>
      </dgm:t>
    </dgm:pt>
    <dgm:pt modelId="{D5C3083D-A483-684D-A647-9DF3B59FB8FB}">
      <dgm:prSet phldrT="[Texte]" custT="1"/>
      <dgm:spPr/>
      <dgm:t>
        <a:bodyPr/>
        <a:lstStyle/>
        <a:p>
          <a:r>
            <a:rPr lang="fr-FR" sz="900" b="1" dirty="0"/>
            <a:t>Systolique</a:t>
          </a:r>
        </a:p>
      </dgm:t>
    </dgm:pt>
    <dgm:pt modelId="{3DB49FE1-8FE3-9E49-A529-A81D09BC34E5}" type="parTrans" cxnId="{76CA6338-D159-CD4A-A4C7-E750874ED6BB}">
      <dgm:prSet/>
      <dgm:spPr/>
      <dgm:t>
        <a:bodyPr/>
        <a:lstStyle/>
        <a:p>
          <a:endParaRPr lang="fr-FR"/>
        </a:p>
      </dgm:t>
    </dgm:pt>
    <dgm:pt modelId="{46E9E1F8-FE8E-9545-B17E-988D75982F83}" type="sibTrans" cxnId="{76CA6338-D159-CD4A-A4C7-E750874ED6BB}">
      <dgm:prSet/>
      <dgm:spPr/>
      <dgm:t>
        <a:bodyPr/>
        <a:lstStyle/>
        <a:p>
          <a:endParaRPr lang="fr-FR"/>
        </a:p>
      </dgm:t>
    </dgm:pt>
    <dgm:pt modelId="{74606BB6-DF79-F94E-A5DF-48969D75ED98}">
      <dgm:prSet phldrT="[Texte]" custT="1"/>
      <dgm:spPr/>
      <dgm:t>
        <a:bodyPr/>
        <a:lstStyle/>
        <a:p>
          <a:r>
            <a:rPr lang="fr-FR" sz="900" b="1" dirty="0"/>
            <a:t>Avant 6 mois</a:t>
          </a:r>
        </a:p>
      </dgm:t>
    </dgm:pt>
    <dgm:pt modelId="{24580764-4DA1-314A-98CA-83E196375894}" type="parTrans" cxnId="{6D5575D1-8A38-CF42-9531-DB4B26A67423}">
      <dgm:prSet/>
      <dgm:spPr/>
      <dgm:t>
        <a:bodyPr/>
        <a:lstStyle/>
        <a:p>
          <a:endParaRPr lang="fr-FR"/>
        </a:p>
      </dgm:t>
    </dgm:pt>
    <dgm:pt modelId="{E9102944-12C3-CC47-B6EC-0FEBDC8BCA04}" type="sibTrans" cxnId="{6D5575D1-8A38-CF42-9531-DB4B26A67423}">
      <dgm:prSet/>
      <dgm:spPr/>
      <dgm:t>
        <a:bodyPr/>
        <a:lstStyle/>
        <a:p>
          <a:endParaRPr lang="fr-FR"/>
        </a:p>
      </dgm:t>
    </dgm:pt>
    <dgm:pt modelId="{70CD1CAF-5526-D94C-9A3F-FADC7D75CD9B}">
      <dgm:prSet custT="1"/>
      <dgm:spPr/>
      <dgm:t>
        <a:bodyPr/>
        <a:lstStyle/>
        <a:p>
          <a:r>
            <a:rPr lang="fr-FR" sz="900" b="1" dirty="0"/>
            <a:t>Entre 6 mois et 2 ans</a:t>
          </a:r>
        </a:p>
      </dgm:t>
    </dgm:pt>
    <dgm:pt modelId="{56C45AD0-4A11-F34D-9BB8-AFB6867647B8}" type="parTrans" cxnId="{A04B402A-00A8-1940-9CF0-11D277ECD1DA}">
      <dgm:prSet/>
      <dgm:spPr/>
      <dgm:t>
        <a:bodyPr/>
        <a:lstStyle/>
        <a:p>
          <a:endParaRPr lang="fr-FR"/>
        </a:p>
      </dgm:t>
    </dgm:pt>
    <dgm:pt modelId="{47DD70C8-E035-9945-9B85-6DE6932C719E}" type="sibTrans" cxnId="{A04B402A-00A8-1940-9CF0-11D277ECD1DA}">
      <dgm:prSet/>
      <dgm:spPr/>
      <dgm:t>
        <a:bodyPr/>
        <a:lstStyle/>
        <a:p>
          <a:endParaRPr lang="fr-FR"/>
        </a:p>
      </dgm:t>
    </dgm:pt>
    <dgm:pt modelId="{B3AE2E19-81D2-E148-9EDF-A6301284C1EE}">
      <dgm:prSet custT="1"/>
      <dgm:spPr/>
      <dgm:t>
        <a:bodyPr/>
        <a:lstStyle/>
        <a:p>
          <a:r>
            <a:rPr lang="fr-FR" sz="900" b="1" dirty="0"/>
            <a:t>Plus de 2 ans</a:t>
          </a:r>
        </a:p>
      </dgm:t>
    </dgm:pt>
    <dgm:pt modelId="{1EFA00FE-622E-FB43-84DF-96470719E691}" type="parTrans" cxnId="{7A3D98FB-AB6C-414C-A913-9207816F4F41}">
      <dgm:prSet/>
      <dgm:spPr/>
      <dgm:t>
        <a:bodyPr/>
        <a:lstStyle/>
        <a:p>
          <a:endParaRPr lang="fr-FR"/>
        </a:p>
      </dgm:t>
    </dgm:pt>
    <dgm:pt modelId="{B7AE8F21-F1B9-724D-B465-1ABAA4245AA8}" type="sibTrans" cxnId="{7A3D98FB-AB6C-414C-A913-9207816F4F41}">
      <dgm:prSet/>
      <dgm:spPr/>
      <dgm:t>
        <a:bodyPr/>
        <a:lstStyle/>
        <a:p>
          <a:endParaRPr lang="fr-FR"/>
        </a:p>
      </dgm:t>
    </dgm:pt>
    <dgm:pt modelId="{5E3D8974-51B3-E54F-B571-674E54EFFF0A}">
      <dgm:prSet custT="1"/>
      <dgm:spPr/>
      <dgm:t>
        <a:bodyPr/>
        <a:lstStyle/>
        <a:p>
          <a:r>
            <a:rPr lang="fr-FR" sz="900" b="1" dirty="0"/>
            <a:t>Souffle de caractère innocent</a:t>
          </a:r>
        </a:p>
      </dgm:t>
    </dgm:pt>
    <dgm:pt modelId="{2E4CDC84-AF00-B441-822B-631C78CFCF5B}" type="parTrans" cxnId="{CCAE851B-85BD-A44B-A96C-FC7CC5F0D526}">
      <dgm:prSet/>
      <dgm:spPr/>
      <dgm:t>
        <a:bodyPr/>
        <a:lstStyle/>
        <a:p>
          <a:endParaRPr lang="fr-FR"/>
        </a:p>
      </dgm:t>
    </dgm:pt>
    <dgm:pt modelId="{97EF7C56-491A-6541-AAFD-4D4C2B20CD35}" type="sibTrans" cxnId="{CCAE851B-85BD-A44B-A96C-FC7CC5F0D526}">
      <dgm:prSet/>
      <dgm:spPr/>
      <dgm:t>
        <a:bodyPr/>
        <a:lstStyle/>
        <a:p>
          <a:endParaRPr lang="fr-FR"/>
        </a:p>
      </dgm:t>
    </dgm:pt>
    <dgm:pt modelId="{E4BAD267-E59E-0C4E-B3CF-D7CB7A7E12D0}">
      <dgm:prSet custT="1"/>
      <dgm:spPr/>
      <dgm:t>
        <a:bodyPr/>
        <a:lstStyle/>
        <a:p>
          <a:r>
            <a:rPr lang="fr-FR" sz="900" b="1" dirty="0"/>
            <a:t>Souffle disparaissant en position debout</a:t>
          </a:r>
        </a:p>
      </dgm:t>
    </dgm:pt>
    <dgm:pt modelId="{201389EC-D830-B444-A384-8BC30D04C852}" type="parTrans" cxnId="{C8F8DD42-C1E4-C649-B9E9-2D2848E6FDBD}">
      <dgm:prSet/>
      <dgm:spPr/>
      <dgm:t>
        <a:bodyPr/>
        <a:lstStyle/>
        <a:p>
          <a:endParaRPr lang="fr-FR"/>
        </a:p>
      </dgm:t>
    </dgm:pt>
    <dgm:pt modelId="{536026F4-2F27-7A41-8F07-D8ACB91B7BA7}" type="sibTrans" cxnId="{C8F8DD42-C1E4-C649-B9E9-2D2848E6FDBD}">
      <dgm:prSet/>
      <dgm:spPr/>
      <dgm:t>
        <a:bodyPr/>
        <a:lstStyle/>
        <a:p>
          <a:endParaRPr lang="fr-FR"/>
        </a:p>
      </dgm:t>
    </dgm:pt>
    <dgm:pt modelId="{5038AC6E-0E29-4B46-88AE-E275A85EE071}">
      <dgm:prSet/>
      <dgm:spPr/>
      <dgm:t>
        <a:bodyPr/>
        <a:lstStyle/>
        <a:p>
          <a:r>
            <a:rPr lang="fr-FR" dirty="0"/>
            <a:t>OUI</a:t>
          </a:r>
        </a:p>
      </dgm:t>
    </dgm:pt>
    <dgm:pt modelId="{BA74D232-CA69-9641-BDE0-C9FBB275CE27}" type="parTrans" cxnId="{7F6705C4-E32B-BE41-BE45-27304F0B8F57}">
      <dgm:prSet/>
      <dgm:spPr/>
      <dgm:t>
        <a:bodyPr/>
        <a:lstStyle/>
        <a:p>
          <a:endParaRPr lang="fr-FR"/>
        </a:p>
      </dgm:t>
    </dgm:pt>
    <dgm:pt modelId="{C00A228C-D364-234C-B9E4-C45A3EA5D421}" type="sibTrans" cxnId="{7F6705C4-E32B-BE41-BE45-27304F0B8F57}">
      <dgm:prSet/>
      <dgm:spPr/>
      <dgm:t>
        <a:bodyPr/>
        <a:lstStyle/>
        <a:p>
          <a:endParaRPr lang="fr-FR"/>
        </a:p>
      </dgm:t>
    </dgm:pt>
    <dgm:pt modelId="{AC61C141-2D8E-B141-923B-4E96C4C74B01}">
      <dgm:prSet/>
      <dgm:spPr/>
      <dgm:t>
        <a:bodyPr/>
        <a:lstStyle/>
        <a:p>
          <a:r>
            <a:rPr lang="fr-FR" dirty="0"/>
            <a:t>NON</a:t>
          </a:r>
        </a:p>
      </dgm:t>
    </dgm:pt>
    <dgm:pt modelId="{91194BF0-E214-5B40-9801-3C258D2479E7}" type="parTrans" cxnId="{07DB1863-AE2C-7042-895B-D006F882BF8B}">
      <dgm:prSet/>
      <dgm:spPr/>
      <dgm:t>
        <a:bodyPr/>
        <a:lstStyle/>
        <a:p>
          <a:endParaRPr lang="fr-FR"/>
        </a:p>
      </dgm:t>
    </dgm:pt>
    <dgm:pt modelId="{02FFA44C-8894-274D-94AA-C16474ACE133}" type="sibTrans" cxnId="{07DB1863-AE2C-7042-895B-D006F882BF8B}">
      <dgm:prSet/>
      <dgm:spPr/>
      <dgm:t>
        <a:bodyPr/>
        <a:lstStyle/>
        <a:p>
          <a:endParaRPr lang="fr-FR"/>
        </a:p>
      </dgm:t>
    </dgm:pt>
    <dgm:pt modelId="{51970818-2FCD-014F-BFB2-5E84AF83421D}">
      <dgm:prSet/>
      <dgm:spPr/>
      <dgm:t>
        <a:bodyPr/>
        <a:lstStyle/>
        <a:p>
          <a:r>
            <a:rPr lang="fr-FR" dirty="0"/>
            <a:t>OUI</a:t>
          </a:r>
        </a:p>
      </dgm:t>
    </dgm:pt>
    <dgm:pt modelId="{1579D1BC-0039-9240-80E0-AF04D412260A}" type="parTrans" cxnId="{0A70C63C-2401-784D-8B4C-9B8917DDE335}">
      <dgm:prSet/>
      <dgm:spPr/>
      <dgm:t>
        <a:bodyPr/>
        <a:lstStyle/>
        <a:p>
          <a:endParaRPr lang="fr-FR"/>
        </a:p>
      </dgm:t>
    </dgm:pt>
    <dgm:pt modelId="{512AF45A-47BB-4B44-9F82-78C568ED2CFB}" type="sibTrans" cxnId="{0A70C63C-2401-784D-8B4C-9B8917DDE335}">
      <dgm:prSet/>
      <dgm:spPr/>
      <dgm:t>
        <a:bodyPr/>
        <a:lstStyle/>
        <a:p>
          <a:endParaRPr lang="fr-FR"/>
        </a:p>
      </dgm:t>
    </dgm:pt>
    <dgm:pt modelId="{320EBEE9-DE51-C04D-8A84-2981D8044BEA}">
      <dgm:prSet/>
      <dgm:spPr/>
      <dgm:t>
        <a:bodyPr/>
        <a:lstStyle/>
        <a:p>
          <a:r>
            <a:rPr lang="fr-FR" dirty="0"/>
            <a:t>NON</a:t>
          </a:r>
        </a:p>
      </dgm:t>
    </dgm:pt>
    <dgm:pt modelId="{48BC7D5B-6B81-F847-8176-52DEFA93F300}" type="parTrans" cxnId="{D81C1AF2-3691-5642-8ADF-76150B791101}">
      <dgm:prSet/>
      <dgm:spPr/>
      <dgm:t>
        <a:bodyPr/>
        <a:lstStyle/>
        <a:p>
          <a:endParaRPr lang="fr-FR"/>
        </a:p>
      </dgm:t>
    </dgm:pt>
    <dgm:pt modelId="{95EA1602-F164-5642-A1B2-D110E5884C7C}" type="sibTrans" cxnId="{D81C1AF2-3691-5642-8ADF-76150B791101}">
      <dgm:prSet/>
      <dgm:spPr/>
      <dgm:t>
        <a:bodyPr/>
        <a:lstStyle/>
        <a:p>
          <a:endParaRPr lang="fr-FR"/>
        </a:p>
      </dgm:t>
    </dgm:pt>
    <dgm:pt modelId="{25FF4A37-0EFE-0644-8238-1446A80F629F}">
      <dgm:prSet/>
      <dgm:spPr/>
      <dgm:t>
        <a:bodyPr/>
        <a:lstStyle/>
        <a:p>
          <a:r>
            <a:rPr lang="fr-FR" b="1" dirty="0">
              <a:solidFill>
                <a:srgbClr val="C00000"/>
              </a:solidFill>
            </a:rPr>
            <a:t>Avis </a:t>
          </a:r>
          <a:r>
            <a:rPr lang="fr-FR" b="1" dirty="0" err="1">
              <a:solidFill>
                <a:srgbClr val="C00000"/>
              </a:solidFill>
            </a:rPr>
            <a:t>cardiopédiatrique</a:t>
          </a:r>
          <a:endParaRPr lang="fr-FR" b="1" dirty="0">
            <a:solidFill>
              <a:srgbClr val="C00000"/>
            </a:solidFill>
          </a:endParaRPr>
        </a:p>
      </dgm:t>
    </dgm:pt>
    <dgm:pt modelId="{F0E73158-E128-B048-A574-90AEEA6A1EB9}" type="parTrans" cxnId="{BB76C3C8-46D3-9B43-9DD1-167F8AFF979C}">
      <dgm:prSet/>
      <dgm:spPr/>
      <dgm:t>
        <a:bodyPr/>
        <a:lstStyle/>
        <a:p>
          <a:endParaRPr lang="fr-FR"/>
        </a:p>
      </dgm:t>
    </dgm:pt>
    <dgm:pt modelId="{A04D199F-2358-EC46-A184-1880BBD41D11}" type="sibTrans" cxnId="{BB76C3C8-46D3-9B43-9DD1-167F8AFF979C}">
      <dgm:prSet/>
      <dgm:spPr/>
      <dgm:t>
        <a:bodyPr/>
        <a:lstStyle/>
        <a:p>
          <a:endParaRPr lang="fr-FR"/>
        </a:p>
      </dgm:t>
    </dgm:pt>
    <dgm:pt modelId="{95315B05-2FCD-3D41-BCE9-B51D71BBF0EC}">
      <dgm:prSet custT="1"/>
      <dgm:spPr/>
      <dgm:t>
        <a:bodyPr/>
        <a:lstStyle/>
        <a:p>
          <a:r>
            <a:rPr lang="fr-FR" sz="900" b="1" dirty="0">
              <a:solidFill>
                <a:srgbClr val="00B050"/>
              </a:solidFill>
            </a:rPr>
            <a:t>RASSURER</a:t>
          </a:r>
        </a:p>
      </dgm:t>
    </dgm:pt>
    <dgm:pt modelId="{ABAABF44-B100-6947-B90F-A66083887D09}" type="parTrans" cxnId="{F6AB5D64-C03A-E242-A201-1782F1C12B18}">
      <dgm:prSet/>
      <dgm:spPr/>
      <dgm:t>
        <a:bodyPr/>
        <a:lstStyle/>
        <a:p>
          <a:endParaRPr lang="fr-FR"/>
        </a:p>
      </dgm:t>
    </dgm:pt>
    <dgm:pt modelId="{50B0916F-6D44-344E-9E20-9FD03DC12965}" type="sibTrans" cxnId="{F6AB5D64-C03A-E242-A201-1782F1C12B18}">
      <dgm:prSet/>
      <dgm:spPr/>
      <dgm:t>
        <a:bodyPr/>
        <a:lstStyle/>
        <a:p>
          <a:endParaRPr lang="fr-FR"/>
        </a:p>
      </dgm:t>
    </dgm:pt>
    <dgm:pt modelId="{30C7DF26-3E13-6348-8941-1DB8C04F9353}">
      <dgm:prSet/>
      <dgm:spPr/>
      <dgm:t>
        <a:bodyPr/>
        <a:lstStyle/>
        <a:p>
          <a:r>
            <a:rPr lang="fr-FR" b="1" dirty="0">
              <a:solidFill>
                <a:srgbClr val="C00000"/>
              </a:solidFill>
            </a:rPr>
            <a:t>Avis </a:t>
          </a:r>
          <a:r>
            <a:rPr lang="fr-FR" b="1" dirty="0" err="1">
              <a:solidFill>
                <a:srgbClr val="C00000"/>
              </a:solidFill>
            </a:rPr>
            <a:t>cardiopédiatrique</a:t>
          </a:r>
          <a:endParaRPr lang="fr-FR" b="1" dirty="0">
            <a:solidFill>
              <a:srgbClr val="C00000"/>
            </a:solidFill>
          </a:endParaRPr>
        </a:p>
      </dgm:t>
    </dgm:pt>
    <dgm:pt modelId="{2B463BDF-A561-324A-BA9D-094287295408}" type="parTrans" cxnId="{08626B3D-3D9D-2541-807A-4CE062C8DE98}">
      <dgm:prSet/>
      <dgm:spPr/>
      <dgm:t>
        <a:bodyPr/>
        <a:lstStyle/>
        <a:p>
          <a:endParaRPr lang="fr-FR"/>
        </a:p>
      </dgm:t>
    </dgm:pt>
    <dgm:pt modelId="{C4979911-8CCD-B246-B109-298476ECD18F}" type="sibTrans" cxnId="{08626B3D-3D9D-2541-807A-4CE062C8DE98}">
      <dgm:prSet/>
      <dgm:spPr/>
      <dgm:t>
        <a:bodyPr/>
        <a:lstStyle/>
        <a:p>
          <a:endParaRPr lang="fr-FR"/>
        </a:p>
      </dgm:t>
    </dgm:pt>
    <dgm:pt modelId="{840BEFB7-0D5C-3143-8349-23B48D88D55B}">
      <dgm:prSet custT="1"/>
      <dgm:spPr/>
      <dgm:t>
        <a:bodyPr/>
        <a:lstStyle/>
        <a:p>
          <a:r>
            <a:rPr lang="fr-FR" sz="900" b="1" dirty="0">
              <a:solidFill>
                <a:srgbClr val="00B050"/>
              </a:solidFill>
            </a:rPr>
            <a:t>RASSURER</a:t>
          </a:r>
        </a:p>
      </dgm:t>
    </dgm:pt>
    <dgm:pt modelId="{0DE2B173-A89D-8B48-9283-D4926C69632B}" type="parTrans" cxnId="{707347C2-E933-D34B-8451-338CCD95123E}">
      <dgm:prSet/>
      <dgm:spPr/>
      <dgm:t>
        <a:bodyPr/>
        <a:lstStyle/>
        <a:p>
          <a:endParaRPr lang="fr-FR"/>
        </a:p>
      </dgm:t>
    </dgm:pt>
    <dgm:pt modelId="{11E1148F-4D81-C44E-9631-AB6E3616089E}" type="sibTrans" cxnId="{707347C2-E933-D34B-8451-338CCD95123E}">
      <dgm:prSet/>
      <dgm:spPr/>
      <dgm:t>
        <a:bodyPr/>
        <a:lstStyle/>
        <a:p>
          <a:endParaRPr lang="fr-FR"/>
        </a:p>
      </dgm:t>
    </dgm:pt>
    <dgm:pt modelId="{B5803785-FC77-FF46-B701-203BC10716EF}">
      <dgm:prSet/>
      <dgm:spPr/>
      <dgm:t>
        <a:bodyPr/>
        <a:lstStyle/>
        <a:p>
          <a:r>
            <a:rPr lang="fr-FR" b="1" dirty="0">
              <a:solidFill>
                <a:srgbClr val="C00000"/>
              </a:solidFill>
            </a:rPr>
            <a:t>Avis </a:t>
          </a:r>
          <a:r>
            <a:rPr lang="fr-FR" b="1" dirty="0" err="1">
              <a:solidFill>
                <a:srgbClr val="C00000"/>
              </a:solidFill>
            </a:rPr>
            <a:t>cardiopédiatrique</a:t>
          </a:r>
          <a:endParaRPr lang="fr-FR" b="1" dirty="0">
            <a:solidFill>
              <a:srgbClr val="C00000"/>
            </a:solidFill>
          </a:endParaRPr>
        </a:p>
      </dgm:t>
    </dgm:pt>
    <dgm:pt modelId="{70609D0C-AB50-1541-9C9F-82C3181D0F83}" type="parTrans" cxnId="{518F8B48-968A-A644-B62D-EB90208F2521}">
      <dgm:prSet/>
      <dgm:spPr/>
      <dgm:t>
        <a:bodyPr/>
        <a:lstStyle/>
        <a:p>
          <a:endParaRPr lang="fr-FR"/>
        </a:p>
      </dgm:t>
    </dgm:pt>
    <dgm:pt modelId="{1DF33FA9-1645-7641-B5CA-9EEA0FE0F3A1}" type="sibTrans" cxnId="{518F8B48-968A-A644-B62D-EB90208F2521}">
      <dgm:prSet/>
      <dgm:spPr/>
      <dgm:t>
        <a:bodyPr/>
        <a:lstStyle/>
        <a:p>
          <a:endParaRPr lang="fr-FR"/>
        </a:p>
      </dgm:t>
    </dgm:pt>
    <dgm:pt modelId="{827545BB-F122-9A45-AE47-8B3DD10856C7}" type="pres">
      <dgm:prSet presAssocID="{0EF35838-38FD-2144-A60D-F455E29EED8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3D443E4-33A7-714F-8AF9-4E5CA1752F15}" type="pres">
      <dgm:prSet presAssocID="{397400A3-446E-4A47-8455-9D1385659B58}" presName="hierRoot1" presStyleCnt="0"/>
      <dgm:spPr/>
    </dgm:pt>
    <dgm:pt modelId="{5DD55D85-3010-334A-A295-F5EBE4DF5475}" type="pres">
      <dgm:prSet presAssocID="{397400A3-446E-4A47-8455-9D1385659B58}" presName="composite" presStyleCnt="0"/>
      <dgm:spPr/>
    </dgm:pt>
    <dgm:pt modelId="{250C85B7-A6FC-E54B-AAE8-3154FFBAAFB3}" type="pres">
      <dgm:prSet presAssocID="{397400A3-446E-4A47-8455-9D1385659B58}" presName="background" presStyleLbl="node0" presStyleIdx="0" presStyleCnt="1"/>
      <dgm:spPr/>
    </dgm:pt>
    <dgm:pt modelId="{BC95355F-4B73-FC4F-A310-1D8F5AC6A4C3}" type="pres">
      <dgm:prSet presAssocID="{397400A3-446E-4A47-8455-9D1385659B58}" presName="text" presStyleLbl="fgAcc0" presStyleIdx="0" presStyleCnt="1">
        <dgm:presLayoutVars>
          <dgm:chPref val="3"/>
        </dgm:presLayoutVars>
      </dgm:prSet>
      <dgm:spPr/>
    </dgm:pt>
    <dgm:pt modelId="{6D3160AF-98DD-544A-8A1B-98F8BB219342}" type="pres">
      <dgm:prSet presAssocID="{397400A3-446E-4A47-8455-9D1385659B58}" presName="hierChild2" presStyleCnt="0"/>
      <dgm:spPr/>
    </dgm:pt>
    <dgm:pt modelId="{DFB5A379-8603-434E-B713-99A025A5C45B}" type="pres">
      <dgm:prSet presAssocID="{98654D2C-7FBF-9445-901D-6DA769EC65F6}" presName="Name10" presStyleLbl="parChTrans1D2" presStyleIdx="0" presStyleCnt="2"/>
      <dgm:spPr/>
    </dgm:pt>
    <dgm:pt modelId="{ACF4D1B3-DD77-6B48-B1FB-CD382EE3C4E1}" type="pres">
      <dgm:prSet presAssocID="{2EFBAE88-DCA7-F346-9556-7288CFCCFA37}" presName="hierRoot2" presStyleCnt="0"/>
      <dgm:spPr/>
    </dgm:pt>
    <dgm:pt modelId="{4C6037FE-A16A-DE42-83D2-E48FDF5E8E7D}" type="pres">
      <dgm:prSet presAssocID="{2EFBAE88-DCA7-F346-9556-7288CFCCFA37}" presName="composite2" presStyleCnt="0"/>
      <dgm:spPr/>
    </dgm:pt>
    <dgm:pt modelId="{FE8ACDB1-C7D6-5C4E-877E-E1B8C5C00BCC}" type="pres">
      <dgm:prSet presAssocID="{2EFBAE88-DCA7-F346-9556-7288CFCCFA37}" presName="background2" presStyleLbl="node2" presStyleIdx="0" presStyleCnt="2"/>
      <dgm:spPr/>
    </dgm:pt>
    <dgm:pt modelId="{DE7303F6-B4D7-534B-B636-E705FB7E9392}" type="pres">
      <dgm:prSet presAssocID="{2EFBAE88-DCA7-F346-9556-7288CFCCFA37}" presName="text2" presStyleLbl="fgAcc2" presStyleIdx="0" presStyleCnt="2" custLinFactX="-29766" custLinFactNeighborX="-100000" custLinFactNeighborY="1892">
        <dgm:presLayoutVars>
          <dgm:chPref val="3"/>
        </dgm:presLayoutVars>
      </dgm:prSet>
      <dgm:spPr/>
    </dgm:pt>
    <dgm:pt modelId="{94EE1110-FA4C-2449-AFBA-700C38C0D309}" type="pres">
      <dgm:prSet presAssocID="{2EFBAE88-DCA7-F346-9556-7288CFCCFA37}" presName="hierChild3" presStyleCnt="0"/>
      <dgm:spPr/>
    </dgm:pt>
    <dgm:pt modelId="{7293D12A-712F-1946-8A19-9D8E74A0E811}" type="pres">
      <dgm:prSet presAssocID="{CC99E89D-CC3E-B742-90B3-04BA977990D0}" presName="Name17" presStyleLbl="parChTrans1D3" presStyleIdx="0" presStyleCnt="4"/>
      <dgm:spPr/>
    </dgm:pt>
    <dgm:pt modelId="{CB5022B9-5168-6F43-9822-DF6DF1A14A71}" type="pres">
      <dgm:prSet presAssocID="{FFE837EE-FDA9-BD43-B50F-C487644D9257}" presName="hierRoot3" presStyleCnt="0"/>
      <dgm:spPr/>
    </dgm:pt>
    <dgm:pt modelId="{D872824C-B737-0546-8956-06ED4801DB28}" type="pres">
      <dgm:prSet presAssocID="{FFE837EE-FDA9-BD43-B50F-C487644D9257}" presName="composite3" presStyleCnt="0"/>
      <dgm:spPr/>
    </dgm:pt>
    <dgm:pt modelId="{C508B183-C73D-9543-9FA4-DC6A0F7A05A5}" type="pres">
      <dgm:prSet presAssocID="{FFE837EE-FDA9-BD43-B50F-C487644D9257}" presName="background3" presStyleLbl="node3" presStyleIdx="0" presStyleCnt="4"/>
      <dgm:spPr/>
    </dgm:pt>
    <dgm:pt modelId="{057BDA39-3336-4440-9DCB-F63062D8DEF2}" type="pres">
      <dgm:prSet presAssocID="{FFE837EE-FDA9-BD43-B50F-C487644D9257}" presName="text3" presStyleLbl="fgAcc3" presStyleIdx="0" presStyleCnt="4" custScaleX="113717" custLinFactX="-30092" custLinFactY="200000" custLinFactNeighborX="-100000" custLinFactNeighborY="237701">
        <dgm:presLayoutVars>
          <dgm:chPref val="3"/>
        </dgm:presLayoutVars>
      </dgm:prSet>
      <dgm:spPr/>
    </dgm:pt>
    <dgm:pt modelId="{2412D455-5088-DE44-A8D9-EA7DD81F5928}" type="pres">
      <dgm:prSet presAssocID="{FFE837EE-FDA9-BD43-B50F-C487644D9257}" presName="hierChild4" presStyleCnt="0"/>
      <dgm:spPr/>
    </dgm:pt>
    <dgm:pt modelId="{7488F1E6-09A8-6F4A-87B7-87A7B8075E25}" type="pres">
      <dgm:prSet presAssocID="{3DB49FE1-8FE3-9E49-A529-A81D09BC34E5}" presName="Name10" presStyleLbl="parChTrans1D2" presStyleIdx="1" presStyleCnt="2"/>
      <dgm:spPr/>
    </dgm:pt>
    <dgm:pt modelId="{28F3D145-73BE-D64F-8B11-5155C32A9E9A}" type="pres">
      <dgm:prSet presAssocID="{D5C3083D-A483-684D-A647-9DF3B59FB8FB}" presName="hierRoot2" presStyleCnt="0"/>
      <dgm:spPr/>
    </dgm:pt>
    <dgm:pt modelId="{B6EB8287-81DF-9F47-A5D0-2A06C4E71AC1}" type="pres">
      <dgm:prSet presAssocID="{D5C3083D-A483-684D-A647-9DF3B59FB8FB}" presName="composite2" presStyleCnt="0"/>
      <dgm:spPr/>
    </dgm:pt>
    <dgm:pt modelId="{7F098166-E3E9-0246-B98A-6059C880CB1F}" type="pres">
      <dgm:prSet presAssocID="{D5C3083D-A483-684D-A647-9DF3B59FB8FB}" presName="background2" presStyleLbl="node2" presStyleIdx="1" presStyleCnt="2"/>
      <dgm:spPr/>
    </dgm:pt>
    <dgm:pt modelId="{F051C796-3C94-B343-8549-F4A6135AABB7}" type="pres">
      <dgm:prSet presAssocID="{D5C3083D-A483-684D-A647-9DF3B59FB8FB}" presName="text2" presStyleLbl="fgAcc2" presStyleIdx="1" presStyleCnt="2">
        <dgm:presLayoutVars>
          <dgm:chPref val="3"/>
        </dgm:presLayoutVars>
      </dgm:prSet>
      <dgm:spPr/>
    </dgm:pt>
    <dgm:pt modelId="{68349B68-5542-5A48-B604-AE0EC3EB24A7}" type="pres">
      <dgm:prSet presAssocID="{D5C3083D-A483-684D-A647-9DF3B59FB8FB}" presName="hierChild3" presStyleCnt="0"/>
      <dgm:spPr/>
    </dgm:pt>
    <dgm:pt modelId="{A20B95ED-A99E-2843-8272-8557AAA50F3D}" type="pres">
      <dgm:prSet presAssocID="{24580764-4DA1-314A-98CA-83E196375894}" presName="Name17" presStyleLbl="parChTrans1D3" presStyleIdx="1" presStyleCnt="4"/>
      <dgm:spPr/>
    </dgm:pt>
    <dgm:pt modelId="{76899F4E-EFCA-BE4F-B80A-20E91D2A47EF}" type="pres">
      <dgm:prSet presAssocID="{74606BB6-DF79-F94E-A5DF-48969D75ED98}" presName="hierRoot3" presStyleCnt="0"/>
      <dgm:spPr/>
    </dgm:pt>
    <dgm:pt modelId="{4F007ECC-BC95-FD44-8498-DF479A332AFB}" type="pres">
      <dgm:prSet presAssocID="{74606BB6-DF79-F94E-A5DF-48969D75ED98}" presName="composite3" presStyleCnt="0"/>
      <dgm:spPr/>
    </dgm:pt>
    <dgm:pt modelId="{E2DB7C8B-88F1-7343-A30B-0C67092C21A1}" type="pres">
      <dgm:prSet presAssocID="{74606BB6-DF79-F94E-A5DF-48969D75ED98}" presName="background3" presStyleLbl="node3" presStyleIdx="1" presStyleCnt="4"/>
      <dgm:spPr/>
    </dgm:pt>
    <dgm:pt modelId="{AFE986C5-7280-8446-84D1-C80CBB57CE2D}" type="pres">
      <dgm:prSet presAssocID="{74606BB6-DF79-F94E-A5DF-48969D75ED98}" presName="text3" presStyleLbl="fgAcc3" presStyleIdx="1" presStyleCnt="4" custLinFactNeighborX="-85196" custLinFactNeighborY="4144">
        <dgm:presLayoutVars>
          <dgm:chPref val="3"/>
        </dgm:presLayoutVars>
      </dgm:prSet>
      <dgm:spPr/>
    </dgm:pt>
    <dgm:pt modelId="{53614C37-F8C0-D941-B2C9-65C98810AF2A}" type="pres">
      <dgm:prSet presAssocID="{74606BB6-DF79-F94E-A5DF-48969D75ED98}" presName="hierChild4" presStyleCnt="0"/>
      <dgm:spPr/>
    </dgm:pt>
    <dgm:pt modelId="{1788643B-F8D5-6D4C-AFDF-D5358313F1EB}" type="pres">
      <dgm:prSet presAssocID="{70609D0C-AB50-1541-9C9F-82C3181D0F83}" presName="Name23" presStyleLbl="parChTrans1D4" presStyleIdx="0" presStyleCnt="11"/>
      <dgm:spPr/>
    </dgm:pt>
    <dgm:pt modelId="{63C8A482-705B-A449-BA01-84F19EEFA58F}" type="pres">
      <dgm:prSet presAssocID="{B5803785-FC77-FF46-B701-203BC10716EF}" presName="hierRoot4" presStyleCnt="0"/>
      <dgm:spPr/>
    </dgm:pt>
    <dgm:pt modelId="{C0253376-782A-3D44-8B3D-517C03CEA2A2}" type="pres">
      <dgm:prSet presAssocID="{B5803785-FC77-FF46-B701-203BC10716EF}" presName="composite4" presStyleCnt="0"/>
      <dgm:spPr/>
    </dgm:pt>
    <dgm:pt modelId="{42694AFF-F967-BC41-97FD-A048FBFA6BD4}" type="pres">
      <dgm:prSet presAssocID="{B5803785-FC77-FF46-B701-203BC10716EF}" presName="background4" presStyleLbl="node4" presStyleIdx="0" presStyleCnt="11"/>
      <dgm:spPr/>
    </dgm:pt>
    <dgm:pt modelId="{F7280851-40B5-474C-A4D9-29D0DAC88F4C}" type="pres">
      <dgm:prSet presAssocID="{B5803785-FC77-FF46-B701-203BC10716EF}" presName="text4" presStyleLbl="fgAcc4" presStyleIdx="0" presStyleCnt="11" custScaleX="110776" custLinFactY="100000" custLinFactNeighborX="-85279" custLinFactNeighborY="187611">
        <dgm:presLayoutVars>
          <dgm:chPref val="3"/>
        </dgm:presLayoutVars>
      </dgm:prSet>
      <dgm:spPr/>
    </dgm:pt>
    <dgm:pt modelId="{D5218DF5-3458-284E-A635-D9125D25E35B}" type="pres">
      <dgm:prSet presAssocID="{B5803785-FC77-FF46-B701-203BC10716EF}" presName="hierChild5" presStyleCnt="0"/>
      <dgm:spPr/>
    </dgm:pt>
    <dgm:pt modelId="{9CEAA679-A764-E54A-A0D1-9A752A87EA55}" type="pres">
      <dgm:prSet presAssocID="{56C45AD0-4A11-F34D-9BB8-AFB6867647B8}" presName="Name17" presStyleLbl="parChTrans1D3" presStyleIdx="2" presStyleCnt="4"/>
      <dgm:spPr/>
    </dgm:pt>
    <dgm:pt modelId="{6F9759BB-8C5D-BA46-83EB-F9D6CCD32D02}" type="pres">
      <dgm:prSet presAssocID="{70CD1CAF-5526-D94C-9A3F-FADC7D75CD9B}" presName="hierRoot3" presStyleCnt="0"/>
      <dgm:spPr/>
    </dgm:pt>
    <dgm:pt modelId="{720B3CAB-FA5E-CC42-BAC0-C1DFB12C979B}" type="pres">
      <dgm:prSet presAssocID="{70CD1CAF-5526-D94C-9A3F-FADC7D75CD9B}" presName="composite3" presStyleCnt="0"/>
      <dgm:spPr/>
    </dgm:pt>
    <dgm:pt modelId="{77AC71B2-66C8-384C-BC74-EB572861468A}" type="pres">
      <dgm:prSet presAssocID="{70CD1CAF-5526-D94C-9A3F-FADC7D75CD9B}" presName="background3" presStyleLbl="node3" presStyleIdx="2" presStyleCnt="4"/>
      <dgm:spPr/>
    </dgm:pt>
    <dgm:pt modelId="{808FE5C7-0DE1-1F4C-A0AA-22D3B725EB98}" type="pres">
      <dgm:prSet presAssocID="{70CD1CAF-5526-D94C-9A3F-FADC7D75CD9B}" presName="text3" presStyleLbl="fgAcc3" presStyleIdx="2" presStyleCnt="4">
        <dgm:presLayoutVars>
          <dgm:chPref val="3"/>
        </dgm:presLayoutVars>
      </dgm:prSet>
      <dgm:spPr/>
    </dgm:pt>
    <dgm:pt modelId="{73A85B6E-F81D-BE4D-AE3E-979870BCAF9C}" type="pres">
      <dgm:prSet presAssocID="{70CD1CAF-5526-D94C-9A3F-FADC7D75CD9B}" presName="hierChild4" presStyleCnt="0"/>
      <dgm:spPr/>
    </dgm:pt>
    <dgm:pt modelId="{7E3E25E6-2AF7-7542-B737-00283CA6ABB0}" type="pres">
      <dgm:prSet presAssocID="{2E4CDC84-AF00-B441-822B-631C78CFCF5B}" presName="Name23" presStyleLbl="parChTrans1D4" presStyleIdx="1" presStyleCnt="11"/>
      <dgm:spPr/>
    </dgm:pt>
    <dgm:pt modelId="{0F3A0232-B335-0F40-8882-29F4BDE9BCF6}" type="pres">
      <dgm:prSet presAssocID="{5E3D8974-51B3-E54F-B571-674E54EFFF0A}" presName="hierRoot4" presStyleCnt="0"/>
      <dgm:spPr/>
    </dgm:pt>
    <dgm:pt modelId="{EC2DBD0B-9534-4040-BA2C-606389BA94EA}" type="pres">
      <dgm:prSet presAssocID="{5E3D8974-51B3-E54F-B571-674E54EFFF0A}" presName="composite4" presStyleCnt="0"/>
      <dgm:spPr/>
    </dgm:pt>
    <dgm:pt modelId="{F882239F-788C-2C40-A5DC-C460907BFEB3}" type="pres">
      <dgm:prSet presAssocID="{5E3D8974-51B3-E54F-B571-674E54EFFF0A}" presName="background4" presStyleLbl="node4" presStyleIdx="1" presStyleCnt="11"/>
      <dgm:spPr/>
    </dgm:pt>
    <dgm:pt modelId="{5FB1D6BD-F213-064B-A657-EBCA1BA5379B}" type="pres">
      <dgm:prSet presAssocID="{5E3D8974-51B3-E54F-B571-674E54EFFF0A}" presName="text4" presStyleLbl="fgAcc4" presStyleIdx="1" presStyleCnt="11">
        <dgm:presLayoutVars>
          <dgm:chPref val="3"/>
        </dgm:presLayoutVars>
      </dgm:prSet>
      <dgm:spPr/>
    </dgm:pt>
    <dgm:pt modelId="{80B71087-DB3A-FA4E-9711-3239B3558BE4}" type="pres">
      <dgm:prSet presAssocID="{5E3D8974-51B3-E54F-B571-674E54EFFF0A}" presName="hierChild5" presStyleCnt="0"/>
      <dgm:spPr/>
    </dgm:pt>
    <dgm:pt modelId="{AAB02FF7-ED6B-5F40-82D2-4654C99D7500}" type="pres">
      <dgm:prSet presAssocID="{48BC7D5B-6B81-F847-8176-52DEFA93F300}" presName="Name23" presStyleLbl="parChTrans1D4" presStyleIdx="2" presStyleCnt="11"/>
      <dgm:spPr/>
    </dgm:pt>
    <dgm:pt modelId="{B1FEC261-B5C3-0846-8ED0-166B95969FD8}" type="pres">
      <dgm:prSet presAssocID="{320EBEE9-DE51-C04D-8A84-2981D8044BEA}" presName="hierRoot4" presStyleCnt="0"/>
      <dgm:spPr/>
    </dgm:pt>
    <dgm:pt modelId="{F592CC9B-1BAA-5044-B92C-CF52BB65FA9F}" type="pres">
      <dgm:prSet presAssocID="{320EBEE9-DE51-C04D-8A84-2981D8044BEA}" presName="composite4" presStyleCnt="0"/>
      <dgm:spPr/>
    </dgm:pt>
    <dgm:pt modelId="{56B8275A-2A72-A14B-A9FE-909EC145185A}" type="pres">
      <dgm:prSet presAssocID="{320EBEE9-DE51-C04D-8A84-2981D8044BEA}" presName="background4" presStyleLbl="node4" presStyleIdx="2" presStyleCnt="11"/>
      <dgm:spPr/>
    </dgm:pt>
    <dgm:pt modelId="{C5FB3C24-B561-F04B-A392-CF46A256156C}" type="pres">
      <dgm:prSet presAssocID="{320EBEE9-DE51-C04D-8A84-2981D8044BEA}" presName="text4" presStyleLbl="fgAcc4" presStyleIdx="2" presStyleCnt="11">
        <dgm:presLayoutVars>
          <dgm:chPref val="3"/>
        </dgm:presLayoutVars>
      </dgm:prSet>
      <dgm:spPr/>
    </dgm:pt>
    <dgm:pt modelId="{754ABA5D-5B37-2A4B-A2A9-D3A3B61573EC}" type="pres">
      <dgm:prSet presAssocID="{320EBEE9-DE51-C04D-8A84-2981D8044BEA}" presName="hierChild5" presStyleCnt="0"/>
      <dgm:spPr/>
    </dgm:pt>
    <dgm:pt modelId="{726DE28A-ADA6-474A-AC2D-DEC1258B781B}" type="pres">
      <dgm:prSet presAssocID="{F0E73158-E128-B048-A574-90AEEA6A1EB9}" presName="Name23" presStyleLbl="parChTrans1D4" presStyleIdx="3" presStyleCnt="11"/>
      <dgm:spPr/>
    </dgm:pt>
    <dgm:pt modelId="{B2DE131D-A93A-2649-9251-2CED3B6AB1ED}" type="pres">
      <dgm:prSet presAssocID="{25FF4A37-0EFE-0644-8238-1446A80F629F}" presName="hierRoot4" presStyleCnt="0"/>
      <dgm:spPr/>
    </dgm:pt>
    <dgm:pt modelId="{FB12DD7B-94B5-FF47-A127-D6D3F4753B94}" type="pres">
      <dgm:prSet presAssocID="{25FF4A37-0EFE-0644-8238-1446A80F629F}" presName="composite4" presStyleCnt="0"/>
      <dgm:spPr/>
    </dgm:pt>
    <dgm:pt modelId="{A5DB15B3-9F11-9942-A7B7-9F3046127AEC}" type="pres">
      <dgm:prSet presAssocID="{25FF4A37-0EFE-0644-8238-1446A80F629F}" presName="background4" presStyleLbl="node4" presStyleIdx="3" presStyleCnt="11"/>
      <dgm:spPr/>
    </dgm:pt>
    <dgm:pt modelId="{A914A52E-FF04-A946-B295-C2F7AEFB8E9E}" type="pres">
      <dgm:prSet presAssocID="{25FF4A37-0EFE-0644-8238-1446A80F629F}" presName="text4" presStyleLbl="fgAcc4" presStyleIdx="3" presStyleCnt="11" custScaleX="114078">
        <dgm:presLayoutVars>
          <dgm:chPref val="3"/>
        </dgm:presLayoutVars>
      </dgm:prSet>
      <dgm:spPr/>
    </dgm:pt>
    <dgm:pt modelId="{69ABC692-EA5C-F646-908C-435B36EFCA4A}" type="pres">
      <dgm:prSet presAssocID="{25FF4A37-0EFE-0644-8238-1446A80F629F}" presName="hierChild5" presStyleCnt="0"/>
      <dgm:spPr/>
    </dgm:pt>
    <dgm:pt modelId="{580F4076-A670-9F48-B6B4-3BADD2F1D877}" type="pres">
      <dgm:prSet presAssocID="{1579D1BC-0039-9240-80E0-AF04D412260A}" presName="Name23" presStyleLbl="parChTrans1D4" presStyleIdx="4" presStyleCnt="11"/>
      <dgm:spPr/>
    </dgm:pt>
    <dgm:pt modelId="{FFD5E5F9-037B-6442-9E3F-DC6F587001F4}" type="pres">
      <dgm:prSet presAssocID="{51970818-2FCD-014F-BFB2-5E84AF83421D}" presName="hierRoot4" presStyleCnt="0"/>
      <dgm:spPr/>
    </dgm:pt>
    <dgm:pt modelId="{49FC314F-016F-4942-B055-5D4A2E4C3755}" type="pres">
      <dgm:prSet presAssocID="{51970818-2FCD-014F-BFB2-5E84AF83421D}" presName="composite4" presStyleCnt="0"/>
      <dgm:spPr/>
    </dgm:pt>
    <dgm:pt modelId="{A31C040C-A3C7-3A4E-BB7F-DC73FDA21EED}" type="pres">
      <dgm:prSet presAssocID="{51970818-2FCD-014F-BFB2-5E84AF83421D}" presName="background4" presStyleLbl="node4" presStyleIdx="4" presStyleCnt="11"/>
      <dgm:spPr/>
    </dgm:pt>
    <dgm:pt modelId="{914D2D44-7808-2941-B0FA-C3871A1E661D}" type="pres">
      <dgm:prSet presAssocID="{51970818-2FCD-014F-BFB2-5E84AF83421D}" presName="text4" presStyleLbl="fgAcc4" presStyleIdx="4" presStyleCnt="11">
        <dgm:presLayoutVars>
          <dgm:chPref val="3"/>
        </dgm:presLayoutVars>
      </dgm:prSet>
      <dgm:spPr/>
    </dgm:pt>
    <dgm:pt modelId="{40FB38E8-496A-F642-B5A5-29C1DA93B49E}" type="pres">
      <dgm:prSet presAssocID="{51970818-2FCD-014F-BFB2-5E84AF83421D}" presName="hierChild5" presStyleCnt="0"/>
      <dgm:spPr/>
    </dgm:pt>
    <dgm:pt modelId="{62084229-A05D-234E-9727-9477FEFCC696}" type="pres">
      <dgm:prSet presAssocID="{ABAABF44-B100-6947-B90F-A66083887D09}" presName="Name23" presStyleLbl="parChTrans1D4" presStyleIdx="5" presStyleCnt="11"/>
      <dgm:spPr/>
    </dgm:pt>
    <dgm:pt modelId="{6703B3CE-BA8B-B142-8E92-ED6953B9F212}" type="pres">
      <dgm:prSet presAssocID="{95315B05-2FCD-3D41-BCE9-B51D71BBF0EC}" presName="hierRoot4" presStyleCnt="0"/>
      <dgm:spPr/>
    </dgm:pt>
    <dgm:pt modelId="{529617E0-FE73-4B48-9166-E22ABC2EC2D2}" type="pres">
      <dgm:prSet presAssocID="{95315B05-2FCD-3D41-BCE9-B51D71BBF0EC}" presName="composite4" presStyleCnt="0"/>
      <dgm:spPr/>
    </dgm:pt>
    <dgm:pt modelId="{45D15BB2-BB3A-6F4E-B16C-3A08DAED4D82}" type="pres">
      <dgm:prSet presAssocID="{95315B05-2FCD-3D41-BCE9-B51D71BBF0EC}" presName="background4" presStyleLbl="node4" presStyleIdx="5" presStyleCnt="11"/>
      <dgm:spPr/>
    </dgm:pt>
    <dgm:pt modelId="{F0EAB49A-FB2B-F54B-86BE-818145DD988D}" type="pres">
      <dgm:prSet presAssocID="{95315B05-2FCD-3D41-BCE9-B51D71BBF0EC}" presName="text4" presStyleLbl="fgAcc4" presStyleIdx="5" presStyleCnt="11">
        <dgm:presLayoutVars>
          <dgm:chPref val="3"/>
        </dgm:presLayoutVars>
      </dgm:prSet>
      <dgm:spPr/>
    </dgm:pt>
    <dgm:pt modelId="{A5D8C7F2-AEA3-EA47-B764-C7732CCC2D6C}" type="pres">
      <dgm:prSet presAssocID="{95315B05-2FCD-3D41-BCE9-B51D71BBF0EC}" presName="hierChild5" presStyleCnt="0"/>
      <dgm:spPr/>
    </dgm:pt>
    <dgm:pt modelId="{02791627-1FBB-9346-BBFC-79B95DC979EB}" type="pres">
      <dgm:prSet presAssocID="{1EFA00FE-622E-FB43-84DF-96470719E691}" presName="Name17" presStyleLbl="parChTrans1D3" presStyleIdx="3" presStyleCnt="4"/>
      <dgm:spPr/>
    </dgm:pt>
    <dgm:pt modelId="{E31D299D-C590-234E-A707-D9C81A7B831B}" type="pres">
      <dgm:prSet presAssocID="{B3AE2E19-81D2-E148-9EDF-A6301284C1EE}" presName="hierRoot3" presStyleCnt="0"/>
      <dgm:spPr/>
    </dgm:pt>
    <dgm:pt modelId="{8850E93D-08D3-734B-A0EA-A9FFE7213F85}" type="pres">
      <dgm:prSet presAssocID="{B3AE2E19-81D2-E148-9EDF-A6301284C1EE}" presName="composite3" presStyleCnt="0"/>
      <dgm:spPr/>
    </dgm:pt>
    <dgm:pt modelId="{377248FC-639C-C345-876A-47D5DC76E896}" type="pres">
      <dgm:prSet presAssocID="{B3AE2E19-81D2-E148-9EDF-A6301284C1EE}" presName="background3" presStyleLbl="node3" presStyleIdx="3" presStyleCnt="4"/>
      <dgm:spPr/>
    </dgm:pt>
    <dgm:pt modelId="{04684C56-7091-1A45-9D4C-39E6C832CE0A}" type="pres">
      <dgm:prSet presAssocID="{B3AE2E19-81D2-E148-9EDF-A6301284C1EE}" presName="text3" presStyleLbl="fgAcc3" presStyleIdx="3" presStyleCnt="4">
        <dgm:presLayoutVars>
          <dgm:chPref val="3"/>
        </dgm:presLayoutVars>
      </dgm:prSet>
      <dgm:spPr/>
    </dgm:pt>
    <dgm:pt modelId="{456507EF-6A67-6741-A31C-BAE2F20C3BD9}" type="pres">
      <dgm:prSet presAssocID="{B3AE2E19-81D2-E148-9EDF-A6301284C1EE}" presName="hierChild4" presStyleCnt="0"/>
      <dgm:spPr/>
    </dgm:pt>
    <dgm:pt modelId="{FB8A5B65-FD15-5742-91C0-47370217A997}" type="pres">
      <dgm:prSet presAssocID="{201389EC-D830-B444-A384-8BC30D04C852}" presName="Name23" presStyleLbl="parChTrans1D4" presStyleIdx="6" presStyleCnt="11"/>
      <dgm:spPr/>
    </dgm:pt>
    <dgm:pt modelId="{CED13B41-1703-3646-867B-219D1B2E95C1}" type="pres">
      <dgm:prSet presAssocID="{E4BAD267-E59E-0C4E-B3CF-D7CB7A7E12D0}" presName="hierRoot4" presStyleCnt="0"/>
      <dgm:spPr/>
    </dgm:pt>
    <dgm:pt modelId="{5097A18D-281F-9A46-9765-6DA8F9E99692}" type="pres">
      <dgm:prSet presAssocID="{E4BAD267-E59E-0C4E-B3CF-D7CB7A7E12D0}" presName="composite4" presStyleCnt="0"/>
      <dgm:spPr/>
    </dgm:pt>
    <dgm:pt modelId="{504E0E7B-863F-324A-A1B7-8D5B6D52D480}" type="pres">
      <dgm:prSet presAssocID="{E4BAD267-E59E-0C4E-B3CF-D7CB7A7E12D0}" presName="background4" presStyleLbl="node4" presStyleIdx="6" presStyleCnt="11"/>
      <dgm:spPr/>
    </dgm:pt>
    <dgm:pt modelId="{78F70164-C035-5747-9992-61CB66A5ACD4}" type="pres">
      <dgm:prSet presAssocID="{E4BAD267-E59E-0C4E-B3CF-D7CB7A7E12D0}" presName="text4" presStyleLbl="fgAcc4" presStyleIdx="6" presStyleCnt="11">
        <dgm:presLayoutVars>
          <dgm:chPref val="3"/>
        </dgm:presLayoutVars>
      </dgm:prSet>
      <dgm:spPr/>
    </dgm:pt>
    <dgm:pt modelId="{1D056839-2E5C-534B-8461-1E08FE71F9CD}" type="pres">
      <dgm:prSet presAssocID="{E4BAD267-E59E-0C4E-B3CF-D7CB7A7E12D0}" presName="hierChild5" presStyleCnt="0"/>
      <dgm:spPr/>
    </dgm:pt>
    <dgm:pt modelId="{9D800FA0-404F-744A-97D9-DFEE75CDE0CA}" type="pres">
      <dgm:prSet presAssocID="{91194BF0-E214-5B40-9801-3C258D2479E7}" presName="Name23" presStyleLbl="parChTrans1D4" presStyleIdx="7" presStyleCnt="11"/>
      <dgm:spPr/>
    </dgm:pt>
    <dgm:pt modelId="{AAF728CA-00E1-A54A-8B6B-3184A5B21B30}" type="pres">
      <dgm:prSet presAssocID="{AC61C141-2D8E-B141-923B-4E96C4C74B01}" presName="hierRoot4" presStyleCnt="0"/>
      <dgm:spPr/>
    </dgm:pt>
    <dgm:pt modelId="{A07ADF51-8879-614E-9A3C-8EE9B5A594D9}" type="pres">
      <dgm:prSet presAssocID="{AC61C141-2D8E-B141-923B-4E96C4C74B01}" presName="composite4" presStyleCnt="0"/>
      <dgm:spPr/>
    </dgm:pt>
    <dgm:pt modelId="{D7FE6373-4652-E748-88EB-10026A8FDFBD}" type="pres">
      <dgm:prSet presAssocID="{AC61C141-2D8E-B141-923B-4E96C4C74B01}" presName="background4" presStyleLbl="node4" presStyleIdx="7" presStyleCnt="11"/>
      <dgm:spPr/>
    </dgm:pt>
    <dgm:pt modelId="{A3FA9923-9F7C-A841-B95A-DBB220C4E5CF}" type="pres">
      <dgm:prSet presAssocID="{AC61C141-2D8E-B141-923B-4E96C4C74B01}" presName="text4" presStyleLbl="fgAcc4" presStyleIdx="7" presStyleCnt="11">
        <dgm:presLayoutVars>
          <dgm:chPref val="3"/>
        </dgm:presLayoutVars>
      </dgm:prSet>
      <dgm:spPr/>
    </dgm:pt>
    <dgm:pt modelId="{B1820560-1FDC-6148-8577-33F737AC9AA7}" type="pres">
      <dgm:prSet presAssocID="{AC61C141-2D8E-B141-923B-4E96C4C74B01}" presName="hierChild5" presStyleCnt="0"/>
      <dgm:spPr/>
    </dgm:pt>
    <dgm:pt modelId="{06906B98-DF60-0546-83D4-247618CCE878}" type="pres">
      <dgm:prSet presAssocID="{2B463BDF-A561-324A-BA9D-094287295408}" presName="Name23" presStyleLbl="parChTrans1D4" presStyleIdx="8" presStyleCnt="11"/>
      <dgm:spPr/>
    </dgm:pt>
    <dgm:pt modelId="{4629AF03-DCF3-3B44-8F7C-028A8DFE97C6}" type="pres">
      <dgm:prSet presAssocID="{30C7DF26-3E13-6348-8941-1DB8C04F9353}" presName="hierRoot4" presStyleCnt="0"/>
      <dgm:spPr/>
    </dgm:pt>
    <dgm:pt modelId="{50DB320B-34C9-364D-9851-FBE2BFD1040B}" type="pres">
      <dgm:prSet presAssocID="{30C7DF26-3E13-6348-8941-1DB8C04F9353}" presName="composite4" presStyleCnt="0"/>
      <dgm:spPr/>
    </dgm:pt>
    <dgm:pt modelId="{F57B56CA-9055-2740-965C-9E5E21875E86}" type="pres">
      <dgm:prSet presAssocID="{30C7DF26-3E13-6348-8941-1DB8C04F9353}" presName="background4" presStyleLbl="node4" presStyleIdx="8" presStyleCnt="11"/>
      <dgm:spPr/>
    </dgm:pt>
    <dgm:pt modelId="{61543B1B-044D-F242-A9A8-6881D55A07F9}" type="pres">
      <dgm:prSet presAssocID="{30C7DF26-3E13-6348-8941-1DB8C04F9353}" presName="text4" presStyleLbl="fgAcc4" presStyleIdx="8" presStyleCnt="11">
        <dgm:presLayoutVars>
          <dgm:chPref val="3"/>
        </dgm:presLayoutVars>
      </dgm:prSet>
      <dgm:spPr/>
    </dgm:pt>
    <dgm:pt modelId="{0D4AA428-2A99-DA45-A1CA-74DFCE776A9B}" type="pres">
      <dgm:prSet presAssocID="{30C7DF26-3E13-6348-8941-1DB8C04F9353}" presName="hierChild5" presStyleCnt="0"/>
      <dgm:spPr/>
    </dgm:pt>
    <dgm:pt modelId="{D635EEE8-E151-9E4A-8096-9D248AF1B020}" type="pres">
      <dgm:prSet presAssocID="{BA74D232-CA69-9641-BDE0-C9FBB275CE27}" presName="Name23" presStyleLbl="parChTrans1D4" presStyleIdx="9" presStyleCnt="11"/>
      <dgm:spPr/>
    </dgm:pt>
    <dgm:pt modelId="{B2A03D5D-7A54-A046-80F5-814A7A950CB1}" type="pres">
      <dgm:prSet presAssocID="{5038AC6E-0E29-4B46-88AE-E275A85EE071}" presName="hierRoot4" presStyleCnt="0"/>
      <dgm:spPr/>
    </dgm:pt>
    <dgm:pt modelId="{DFFBD4F9-EFD8-5745-8789-09B7194566D7}" type="pres">
      <dgm:prSet presAssocID="{5038AC6E-0E29-4B46-88AE-E275A85EE071}" presName="composite4" presStyleCnt="0"/>
      <dgm:spPr/>
    </dgm:pt>
    <dgm:pt modelId="{24C73671-C7EB-B64D-B592-BBE907D58FBF}" type="pres">
      <dgm:prSet presAssocID="{5038AC6E-0E29-4B46-88AE-E275A85EE071}" presName="background4" presStyleLbl="node4" presStyleIdx="9" presStyleCnt="11"/>
      <dgm:spPr/>
    </dgm:pt>
    <dgm:pt modelId="{7E88755B-3021-004D-BC29-8E05E78417AB}" type="pres">
      <dgm:prSet presAssocID="{5038AC6E-0E29-4B46-88AE-E275A85EE071}" presName="text4" presStyleLbl="fgAcc4" presStyleIdx="9" presStyleCnt="11">
        <dgm:presLayoutVars>
          <dgm:chPref val="3"/>
        </dgm:presLayoutVars>
      </dgm:prSet>
      <dgm:spPr/>
    </dgm:pt>
    <dgm:pt modelId="{E9BDF88E-8151-AC4A-B8AB-1FEA1712E1D4}" type="pres">
      <dgm:prSet presAssocID="{5038AC6E-0E29-4B46-88AE-E275A85EE071}" presName="hierChild5" presStyleCnt="0"/>
      <dgm:spPr/>
    </dgm:pt>
    <dgm:pt modelId="{A5A1D9C9-3709-5A43-8509-999C11C3EC1C}" type="pres">
      <dgm:prSet presAssocID="{0DE2B173-A89D-8B48-9283-D4926C69632B}" presName="Name23" presStyleLbl="parChTrans1D4" presStyleIdx="10" presStyleCnt="11"/>
      <dgm:spPr/>
    </dgm:pt>
    <dgm:pt modelId="{3A7BCF61-0FED-5E4A-A16B-7FEF7FA6FD6E}" type="pres">
      <dgm:prSet presAssocID="{840BEFB7-0D5C-3143-8349-23B48D88D55B}" presName="hierRoot4" presStyleCnt="0"/>
      <dgm:spPr/>
    </dgm:pt>
    <dgm:pt modelId="{EA750BAF-3BB6-1647-A291-D0684392FB55}" type="pres">
      <dgm:prSet presAssocID="{840BEFB7-0D5C-3143-8349-23B48D88D55B}" presName="composite4" presStyleCnt="0"/>
      <dgm:spPr/>
    </dgm:pt>
    <dgm:pt modelId="{0B7383A4-6B35-E645-B399-FAEAD8AEC3E8}" type="pres">
      <dgm:prSet presAssocID="{840BEFB7-0D5C-3143-8349-23B48D88D55B}" presName="background4" presStyleLbl="node4" presStyleIdx="10" presStyleCnt="11"/>
      <dgm:spPr/>
    </dgm:pt>
    <dgm:pt modelId="{BE5C6B7E-D5B7-6345-A8C5-24FB99ED0569}" type="pres">
      <dgm:prSet presAssocID="{840BEFB7-0D5C-3143-8349-23B48D88D55B}" presName="text4" presStyleLbl="fgAcc4" presStyleIdx="10" presStyleCnt="11">
        <dgm:presLayoutVars>
          <dgm:chPref val="3"/>
        </dgm:presLayoutVars>
      </dgm:prSet>
      <dgm:spPr/>
    </dgm:pt>
    <dgm:pt modelId="{8FE30837-B190-5648-B058-206431F8C9D8}" type="pres">
      <dgm:prSet presAssocID="{840BEFB7-0D5C-3143-8349-23B48D88D55B}" presName="hierChild5" presStyleCnt="0"/>
      <dgm:spPr/>
    </dgm:pt>
  </dgm:ptLst>
  <dgm:cxnLst>
    <dgm:cxn modelId="{45BD2403-29EE-F84F-9C63-CC75CA7C2004}" type="presOf" srcId="{CC99E89D-CC3E-B742-90B3-04BA977990D0}" destId="{7293D12A-712F-1946-8A19-9D8E74A0E811}" srcOrd="0" destOrd="0" presId="urn:microsoft.com/office/officeart/2005/8/layout/hierarchy1"/>
    <dgm:cxn modelId="{4E3CDC06-9FEC-D746-98C5-4144330C495D}" type="presOf" srcId="{70CD1CAF-5526-D94C-9A3F-FADC7D75CD9B}" destId="{808FE5C7-0DE1-1F4C-A0AA-22D3B725EB98}" srcOrd="0" destOrd="0" presId="urn:microsoft.com/office/officeart/2005/8/layout/hierarchy1"/>
    <dgm:cxn modelId="{DF08B40E-821B-1F4E-BC93-346CD33853BA}" type="presOf" srcId="{24580764-4DA1-314A-98CA-83E196375894}" destId="{A20B95ED-A99E-2843-8272-8557AAA50F3D}" srcOrd="0" destOrd="0" presId="urn:microsoft.com/office/officeart/2005/8/layout/hierarchy1"/>
    <dgm:cxn modelId="{D06E9014-0483-8844-9FB8-46052E4B2E88}" type="presOf" srcId="{FFE837EE-FDA9-BD43-B50F-C487644D9257}" destId="{057BDA39-3336-4440-9DCB-F63062D8DEF2}" srcOrd="0" destOrd="0" presId="urn:microsoft.com/office/officeart/2005/8/layout/hierarchy1"/>
    <dgm:cxn modelId="{CCAE851B-85BD-A44B-A96C-FC7CC5F0D526}" srcId="{70CD1CAF-5526-D94C-9A3F-FADC7D75CD9B}" destId="{5E3D8974-51B3-E54F-B571-674E54EFFF0A}" srcOrd="0" destOrd="0" parTransId="{2E4CDC84-AF00-B441-822B-631C78CFCF5B}" sibTransId="{97EF7C56-491A-6541-AAFD-4D4C2B20CD35}"/>
    <dgm:cxn modelId="{7F31C41B-81C3-664E-8DC8-2DB094BA09BA}" type="presOf" srcId="{B5803785-FC77-FF46-B701-203BC10716EF}" destId="{F7280851-40B5-474C-A4D9-29D0DAC88F4C}" srcOrd="0" destOrd="0" presId="urn:microsoft.com/office/officeart/2005/8/layout/hierarchy1"/>
    <dgm:cxn modelId="{B4D51822-6951-4247-BA30-6586B7214C51}" type="presOf" srcId="{56C45AD0-4A11-F34D-9BB8-AFB6867647B8}" destId="{9CEAA679-A764-E54A-A0D1-9A752A87EA55}" srcOrd="0" destOrd="0" presId="urn:microsoft.com/office/officeart/2005/8/layout/hierarchy1"/>
    <dgm:cxn modelId="{A04B402A-00A8-1940-9CF0-11D277ECD1DA}" srcId="{D5C3083D-A483-684D-A647-9DF3B59FB8FB}" destId="{70CD1CAF-5526-D94C-9A3F-FADC7D75CD9B}" srcOrd="1" destOrd="0" parTransId="{56C45AD0-4A11-F34D-9BB8-AFB6867647B8}" sibTransId="{47DD70C8-E035-9945-9B85-6DE6932C719E}"/>
    <dgm:cxn modelId="{76CA6338-D159-CD4A-A4C7-E750874ED6BB}" srcId="{397400A3-446E-4A47-8455-9D1385659B58}" destId="{D5C3083D-A483-684D-A647-9DF3B59FB8FB}" srcOrd="1" destOrd="0" parTransId="{3DB49FE1-8FE3-9E49-A529-A81D09BC34E5}" sibTransId="{46E9E1F8-FE8E-9545-B17E-988D75982F83}"/>
    <dgm:cxn modelId="{541FCB3B-D381-694E-A3B8-9B0F95BF6F0B}" type="presOf" srcId="{E4BAD267-E59E-0C4E-B3CF-D7CB7A7E12D0}" destId="{78F70164-C035-5747-9992-61CB66A5ACD4}" srcOrd="0" destOrd="0" presId="urn:microsoft.com/office/officeart/2005/8/layout/hierarchy1"/>
    <dgm:cxn modelId="{0A70C63C-2401-784D-8B4C-9B8917DDE335}" srcId="{5E3D8974-51B3-E54F-B571-674E54EFFF0A}" destId="{51970818-2FCD-014F-BFB2-5E84AF83421D}" srcOrd="1" destOrd="0" parTransId="{1579D1BC-0039-9240-80E0-AF04D412260A}" sibTransId="{512AF45A-47BB-4B44-9F82-78C568ED2CFB}"/>
    <dgm:cxn modelId="{08626B3D-3D9D-2541-807A-4CE062C8DE98}" srcId="{AC61C141-2D8E-B141-923B-4E96C4C74B01}" destId="{30C7DF26-3E13-6348-8941-1DB8C04F9353}" srcOrd="0" destOrd="0" parTransId="{2B463BDF-A561-324A-BA9D-094287295408}" sibTransId="{C4979911-8CCD-B246-B109-298476ECD18F}"/>
    <dgm:cxn modelId="{1A52A23D-70DB-754E-858F-EB7890972EAF}" type="presOf" srcId="{BA74D232-CA69-9641-BDE0-C9FBB275CE27}" destId="{D635EEE8-E151-9E4A-8096-9D248AF1B020}" srcOrd="0" destOrd="0" presId="urn:microsoft.com/office/officeart/2005/8/layout/hierarchy1"/>
    <dgm:cxn modelId="{C8F8DD42-C1E4-C649-B9E9-2D2848E6FDBD}" srcId="{B3AE2E19-81D2-E148-9EDF-A6301284C1EE}" destId="{E4BAD267-E59E-0C4E-B3CF-D7CB7A7E12D0}" srcOrd="0" destOrd="0" parTransId="{201389EC-D830-B444-A384-8BC30D04C852}" sibTransId="{536026F4-2F27-7A41-8F07-D8ACB91B7BA7}"/>
    <dgm:cxn modelId="{8E08BE43-2B8D-DD46-AB75-9E431236F285}" type="presOf" srcId="{70609D0C-AB50-1541-9C9F-82C3181D0F83}" destId="{1788643B-F8D5-6D4C-AFDF-D5358313F1EB}" srcOrd="0" destOrd="0" presId="urn:microsoft.com/office/officeart/2005/8/layout/hierarchy1"/>
    <dgm:cxn modelId="{9B763D46-37A7-4C48-9A0E-72AA9B99EB0D}" type="presOf" srcId="{91194BF0-E214-5B40-9801-3C258D2479E7}" destId="{9D800FA0-404F-744A-97D9-DFEE75CDE0CA}" srcOrd="0" destOrd="0" presId="urn:microsoft.com/office/officeart/2005/8/layout/hierarchy1"/>
    <dgm:cxn modelId="{BC27C046-9DA8-804C-A440-0659383BE184}" type="presOf" srcId="{5E3D8974-51B3-E54F-B571-674E54EFFF0A}" destId="{5FB1D6BD-F213-064B-A657-EBCA1BA5379B}" srcOrd="0" destOrd="0" presId="urn:microsoft.com/office/officeart/2005/8/layout/hierarchy1"/>
    <dgm:cxn modelId="{518F8B48-968A-A644-B62D-EB90208F2521}" srcId="{74606BB6-DF79-F94E-A5DF-48969D75ED98}" destId="{B5803785-FC77-FF46-B701-203BC10716EF}" srcOrd="0" destOrd="0" parTransId="{70609D0C-AB50-1541-9C9F-82C3181D0F83}" sibTransId="{1DF33FA9-1645-7641-B5CA-9EEA0FE0F3A1}"/>
    <dgm:cxn modelId="{D43C8F4B-DB60-974A-867E-92A069EDDA7D}" type="presOf" srcId="{2E4CDC84-AF00-B441-822B-631C78CFCF5B}" destId="{7E3E25E6-2AF7-7542-B737-00283CA6ABB0}" srcOrd="0" destOrd="0" presId="urn:microsoft.com/office/officeart/2005/8/layout/hierarchy1"/>
    <dgm:cxn modelId="{52373A4E-9A06-1548-A1EC-31B4181DC1FF}" type="presOf" srcId="{98654D2C-7FBF-9445-901D-6DA769EC65F6}" destId="{DFB5A379-8603-434E-B713-99A025A5C45B}" srcOrd="0" destOrd="0" presId="urn:microsoft.com/office/officeart/2005/8/layout/hierarchy1"/>
    <dgm:cxn modelId="{D1393A4E-E0E3-8F49-8450-395E7425446A}" type="presOf" srcId="{AC61C141-2D8E-B141-923B-4E96C4C74B01}" destId="{A3FA9923-9F7C-A841-B95A-DBB220C4E5CF}" srcOrd="0" destOrd="0" presId="urn:microsoft.com/office/officeart/2005/8/layout/hierarchy1"/>
    <dgm:cxn modelId="{A4255250-C13A-3A45-97FF-EA47867B1522}" type="presOf" srcId="{25FF4A37-0EFE-0644-8238-1446A80F629F}" destId="{A914A52E-FF04-A946-B295-C2F7AEFB8E9E}" srcOrd="0" destOrd="0" presId="urn:microsoft.com/office/officeart/2005/8/layout/hierarchy1"/>
    <dgm:cxn modelId="{6155BA53-45E6-B44F-B13D-FAA47C68AE30}" type="presOf" srcId="{2EFBAE88-DCA7-F346-9556-7288CFCCFA37}" destId="{DE7303F6-B4D7-534B-B636-E705FB7E9392}" srcOrd="0" destOrd="0" presId="urn:microsoft.com/office/officeart/2005/8/layout/hierarchy1"/>
    <dgm:cxn modelId="{07845A62-7739-2F4A-A833-90D6B61BBDCD}" srcId="{0EF35838-38FD-2144-A60D-F455E29EED81}" destId="{397400A3-446E-4A47-8455-9D1385659B58}" srcOrd="0" destOrd="0" parTransId="{4EB20ACF-E76B-9643-9580-6862CFD92A0E}" sibTransId="{D73A31AE-B799-DD45-929D-CF5ADCCFC697}"/>
    <dgm:cxn modelId="{9D770E63-723B-ED4A-B04F-74449C541FE3}" type="presOf" srcId="{201389EC-D830-B444-A384-8BC30D04C852}" destId="{FB8A5B65-FD15-5742-91C0-47370217A997}" srcOrd="0" destOrd="0" presId="urn:microsoft.com/office/officeart/2005/8/layout/hierarchy1"/>
    <dgm:cxn modelId="{07DB1863-AE2C-7042-895B-D006F882BF8B}" srcId="{E4BAD267-E59E-0C4E-B3CF-D7CB7A7E12D0}" destId="{AC61C141-2D8E-B141-923B-4E96C4C74B01}" srcOrd="0" destOrd="0" parTransId="{91194BF0-E214-5B40-9801-3C258D2479E7}" sibTransId="{02FFA44C-8894-274D-94AA-C16474ACE133}"/>
    <dgm:cxn modelId="{769AC663-7275-844D-A3A2-7420BE47FA0D}" srcId="{397400A3-446E-4A47-8455-9D1385659B58}" destId="{2EFBAE88-DCA7-F346-9556-7288CFCCFA37}" srcOrd="0" destOrd="0" parTransId="{98654D2C-7FBF-9445-901D-6DA769EC65F6}" sibTransId="{469F8EAA-5A0E-2A49-AD8C-1B2C828D8F23}"/>
    <dgm:cxn modelId="{F6AB5D64-C03A-E242-A201-1782F1C12B18}" srcId="{51970818-2FCD-014F-BFB2-5E84AF83421D}" destId="{95315B05-2FCD-3D41-BCE9-B51D71BBF0EC}" srcOrd="0" destOrd="0" parTransId="{ABAABF44-B100-6947-B90F-A66083887D09}" sibTransId="{50B0916F-6D44-344E-9E20-9FD03DC12965}"/>
    <dgm:cxn modelId="{2BB2026A-A828-7541-9D69-F31EDFC1976D}" type="presOf" srcId="{0DE2B173-A89D-8B48-9283-D4926C69632B}" destId="{A5A1D9C9-3709-5A43-8509-999C11C3EC1C}" srcOrd="0" destOrd="0" presId="urn:microsoft.com/office/officeart/2005/8/layout/hierarchy1"/>
    <dgm:cxn modelId="{6D7C656D-95C8-F540-AA68-E9809AC9E62E}" type="presOf" srcId="{48BC7D5B-6B81-F847-8176-52DEFA93F300}" destId="{AAB02FF7-ED6B-5F40-82D2-4654C99D7500}" srcOrd="0" destOrd="0" presId="urn:microsoft.com/office/officeart/2005/8/layout/hierarchy1"/>
    <dgm:cxn modelId="{F604956F-71B1-AF40-807C-71FC25931ADB}" type="presOf" srcId="{74606BB6-DF79-F94E-A5DF-48969D75ED98}" destId="{AFE986C5-7280-8446-84D1-C80CBB57CE2D}" srcOrd="0" destOrd="0" presId="urn:microsoft.com/office/officeart/2005/8/layout/hierarchy1"/>
    <dgm:cxn modelId="{72A05C71-F706-6540-9382-02E9CA2A6CF4}" type="presOf" srcId="{95315B05-2FCD-3D41-BCE9-B51D71BBF0EC}" destId="{F0EAB49A-FB2B-F54B-86BE-818145DD988D}" srcOrd="0" destOrd="0" presId="urn:microsoft.com/office/officeart/2005/8/layout/hierarchy1"/>
    <dgm:cxn modelId="{4EA77175-6AA9-9B4E-807F-247F38C13950}" type="presOf" srcId="{2B463BDF-A561-324A-BA9D-094287295408}" destId="{06906B98-DF60-0546-83D4-247618CCE878}" srcOrd="0" destOrd="0" presId="urn:microsoft.com/office/officeart/2005/8/layout/hierarchy1"/>
    <dgm:cxn modelId="{05FD2685-20A6-D64B-9CE1-8386DA6F82D8}" type="presOf" srcId="{B3AE2E19-81D2-E148-9EDF-A6301284C1EE}" destId="{04684C56-7091-1A45-9D4C-39E6C832CE0A}" srcOrd="0" destOrd="0" presId="urn:microsoft.com/office/officeart/2005/8/layout/hierarchy1"/>
    <dgm:cxn modelId="{18F2C39A-4FC3-3842-A933-6B1A4A5FD23F}" type="presOf" srcId="{F0E73158-E128-B048-A574-90AEEA6A1EB9}" destId="{726DE28A-ADA6-474A-AC2D-DEC1258B781B}" srcOrd="0" destOrd="0" presId="urn:microsoft.com/office/officeart/2005/8/layout/hierarchy1"/>
    <dgm:cxn modelId="{BA5195A9-9ADE-444C-B04D-4284624D6B8B}" type="presOf" srcId="{397400A3-446E-4A47-8455-9D1385659B58}" destId="{BC95355F-4B73-FC4F-A310-1D8F5AC6A4C3}" srcOrd="0" destOrd="0" presId="urn:microsoft.com/office/officeart/2005/8/layout/hierarchy1"/>
    <dgm:cxn modelId="{55AA06B0-65E8-D442-9EFE-D6DA0C0E8571}" type="presOf" srcId="{51970818-2FCD-014F-BFB2-5E84AF83421D}" destId="{914D2D44-7808-2941-B0FA-C3871A1E661D}" srcOrd="0" destOrd="0" presId="urn:microsoft.com/office/officeart/2005/8/layout/hierarchy1"/>
    <dgm:cxn modelId="{047283B9-4B62-0649-A532-1549F564B17B}" type="presOf" srcId="{30C7DF26-3E13-6348-8941-1DB8C04F9353}" destId="{61543B1B-044D-F242-A9A8-6881D55A07F9}" srcOrd="0" destOrd="0" presId="urn:microsoft.com/office/officeart/2005/8/layout/hierarchy1"/>
    <dgm:cxn modelId="{523CA6BB-07F8-3B4E-BE15-C7E9638F9EBE}" type="presOf" srcId="{320EBEE9-DE51-C04D-8A84-2981D8044BEA}" destId="{C5FB3C24-B561-F04B-A392-CF46A256156C}" srcOrd="0" destOrd="0" presId="urn:microsoft.com/office/officeart/2005/8/layout/hierarchy1"/>
    <dgm:cxn modelId="{ACE7B1BD-BBE2-544A-AE93-FFF708B3BBC2}" type="presOf" srcId="{D5C3083D-A483-684D-A647-9DF3B59FB8FB}" destId="{F051C796-3C94-B343-8549-F4A6135AABB7}" srcOrd="0" destOrd="0" presId="urn:microsoft.com/office/officeart/2005/8/layout/hierarchy1"/>
    <dgm:cxn modelId="{707347C2-E933-D34B-8451-338CCD95123E}" srcId="{5038AC6E-0E29-4B46-88AE-E275A85EE071}" destId="{840BEFB7-0D5C-3143-8349-23B48D88D55B}" srcOrd="0" destOrd="0" parTransId="{0DE2B173-A89D-8B48-9283-D4926C69632B}" sibTransId="{11E1148F-4D81-C44E-9631-AB6E3616089E}"/>
    <dgm:cxn modelId="{CEFB0FC3-14CE-7A45-9D84-44EAA68AFBD8}" type="presOf" srcId="{0EF35838-38FD-2144-A60D-F455E29EED81}" destId="{827545BB-F122-9A45-AE47-8B3DD10856C7}" srcOrd="0" destOrd="0" presId="urn:microsoft.com/office/officeart/2005/8/layout/hierarchy1"/>
    <dgm:cxn modelId="{7F6705C4-E32B-BE41-BE45-27304F0B8F57}" srcId="{E4BAD267-E59E-0C4E-B3CF-D7CB7A7E12D0}" destId="{5038AC6E-0E29-4B46-88AE-E275A85EE071}" srcOrd="1" destOrd="0" parTransId="{BA74D232-CA69-9641-BDE0-C9FBB275CE27}" sibTransId="{C00A228C-D364-234C-B9E4-C45A3EA5D421}"/>
    <dgm:cxn modelId="{BB76C3C8-46D3-9B43-9DD1-167F8AFF979C}" srcId="{320EBEE9-DE51-C04D-8A84-2981D8044BEA}" destId="{25FF4A37-0EFE-0644-8238-1446A80F629F}" srcOrd="0" destOrd="0" parTransId="{F0E73158-E128-B048-A574-90AEEA6A1EB9}" sibTransId="{A04D199F-2358-EC46-A184-1880BBD41D11}"/>
    <dgm:cxn modelId="{14D495CC-61A2-2949-856E-5AD750E3B7A5}" type="presOf" srcId="{ABAABF44-B100-6947-B90F-A66083887D09}" destId="{62084229-A05D-234E-9727-9477FEFCC696}" srcOrd="0" destOrd="0" presId="urn:microsoft.com/office/officeart/2005/8/layout/hierarchy1"/>
    <dgm:cxn modelId="{8E8859D1-9311-F34B-9E87-267D976ABF4E}" type="presOf" srcId="{1EFA00FE-622E-FB43-84DF-96470719E691}" destId="{02791627-1FBB-9346-BBFC-79B95DC979EB}" srcOrd="0" destOrd="0" presId="urn:microsoft.com/office/officeart/2005/8/layout/hierarchy1"/>
    <dgm:cxn modelId="{6D5575D1-8A38-CF42-9531-DB4B26A67423}" srcId="{D5C3083D-A483-684D-A647-9DF3B59FB8FB}" destId="{74606BB6-DF79-F94E-A5DF-48969D75ED98}" srcOrd="0" destOrd="0" parTransId="{24580764-4DA1-314A-98CA-83E196375894}" sibTransId="{E9102944-12C3-CC47-B6EC-0FEBDC8BCA04}"/>
    <dgm:cxn modelId="{651EC9E1-25C6-5D4C-A998-AE644E32B178}" type="presOf" srcId="{1579D1BC-0039-9240-80E0-AF04D412260A}" destId="{580F4076-A670-9F48-B6B4-3BADD2F1D877}" srcOrd="0" destOrd="0" presId="urn:microsoft.com/office/officeart/2005/8/layout/hierarchy1"/>
    <dgm:cxn modelId="{0AF718E7-79B8-E644-8C09-F889385B8D5B}" srcId="{2EFBAE88-DCA7-F346-9556-7288CFCCFA37}" destId="{FFE837EE-FDA9-BD43-B50F-C487644D9257}" srcOrd="0" destOrd="0" parTransId="{CC99E89D-CC3E-B742-90B3-04BA977990D0}" sibTransId="{4728111B-8EB1-5F4E-877C-B7F21C2131EE}"/>
    <dgm:cxn modelId="{1EE218F2-BDB3-5643-A4A4-D6054FB8F842}" type="presOf" srcId="{3DB49FE1-8FE3-9E49-A529-A81D09BC34E5}" destId="{7488F1E6-09A8-6F4A-87B7-87A7B8075E25}" srcOrd="0" destOrd="0" presId="urn:microsoft.com/office/officeart/2005/8/layout/hierarchy1"/>
    <dgm:cxn modelId="{D81C1AF2-3691-5642-8ADF-76150B791101}" srcId="{5E3D8974-51B3-E54F-B571-674E54EFFF0A}" destId="{320EBEE9-DE51-C04D-8A84-2981D8044BEA}" srcOrd="0" destOrd="0" parTransId="{48BC7D5B-6B81-F847-8176-52DEFA93F300}" sibTransId="{95EA1602-F164-5642-A1B2-D110E5884C7C}"/>
    <dgm:cxn modelId="{EA255FF4-5B07-B749-952A-A9B7C072EFEE}" type="presOf" srcId="{840BEFB7-0D5C-3143-8349-23B48D88D55B}" destId="{BE5C6B7E-D5B7-6345-A8C5-24FB99ED0569}" srcOrd="0" destOrd="0" presId="urn:microsoft.com/office/officeart/2005/8/layout/hierarchy1"/>
    <dgm:cxn modelId="{5CA579F4-08CF-5645-B64E-575A81CC6EC5}" type="presOf" srcId="{5038AC6E-0E29-4B46-88AE-E275A85EE071}" destId="{7E88755B-3021-004D-BC29-8E05E78417AB}" srcOrd="0" destOrd="0" presId="urn:microsoft.com/office/officeart/2005/8/layout/hierarchy1"/>
    <dgm:cxn modelId="{7A3D98FB-AB6C-414C-A913-9207816F4F41}" srcId="{D5C3083D-A483-684D-A647-9DF3B59FB8FB}" destId="{B3AE2E19-81D2-E148-9EDF-A6301284C1EE}" srcOrd="2" destOrd="0" parTransId="{1EFA00FE-622E-FB43-84DF-96470719E691}" sibTransId="{B7AE8F21-F1B9-724D-B465-1ABAA4245AA8}"/>
    <dgm:cxn modelId="{41EF8397-7BFE-634F-B3AE-0A9F1BB549F1}" type="presParOf" srcId="{827545BB-F122-9A45-AE47-8B3DD10856C7}" destId="{E3D443E4-33A7-714F-8AF9-4E5CA1752F15}" srcOrd="0" destOrd="0" presId="urn:microsoft.com/office/officeart/2005/8/layout/hierarchy1"/>
    <dgm:cxn modelId="{CEDF7CDE-1E01-2141-9320-00C1AD772E1A}" type="presParOf" srcId="{E3D443E4-33A7-714F-8AF9-4E5CA1752F15}" destId="{5DD55D85-3010-334A-A295-F5EBE4DF5475}" srcOrd="0" destOrd="0" presId="urn:microsoft.com/office/officeart/2005/8/layout/hierarchy1"/>
    <dgm:cxn modelId="{7D4375B4-79F3-C24B-8D1A-CE53736FF72B}" type="presParOf" srcId="{5DD55D85-3010-334A-A295-F5EBE4DF5475}" destId="{250C85B7-A6FC-E54B-AAE8-3154FFBAAFB3}" srcOrd="0" destOrd="0" presId="urn:microsoft.com/office/officeart/2005/8/layout/hierarchy1"/>
    <dgm:cxn modelId="{CC3DB347-D465-5243-B7B2-F74C9A2FD5F5}" type="presParOf" srcId="{5DD55D85-3010-334A-A295-F5EBE4DF5475}" destId="{BC95355F-4B73-FC4F-A310-1D8F5AC6A4C3}" srcOrd="1" destOrd="0" presId="urn:microsoft.com/office/officeart/2005/8/layout/hierarchy1"/>
    <dgm:cxn modelId="{F630205C-2163-4A47-9B1F-40833B0ABCBC}" type="presParOf" srcId="{E3D443E4-33A7-714F-8AF9-4E5CA1752F15}" destId="{6D3160AF-98DD-544A-8A1B-98F8BB219342}" srcOrd="1" destOrd="0" presId="urn:microsoft.com/office/officeart/2005/8/layout/hierarchy1"/>
    <dgm:cxn modelId="{7D164FE9-FC71-E244-9DF7-47CDD464648C}" type="presParOf" srcId="{6D3160AF-98DD-544A-8A1B-98F8BB219342}" destId="{DFB5A379-8603-434E-B713-99A025A5C45B}" srcOrd="0" destOrd="0" presId="urn:microsoft.com/office/officeart/2005/8/layout/hierarchy1"/>
    <dgm:cxn modelId="{20077CF4-7DF9-1149-B9A0-78F493E2E90C}" type="presParOf" srcId="{6D3160AF-98DD-544A-8A1B-98F8BB219342}" destId="{ACF4D1B3-DD77-6B48-B1FB-CD382EE3C4E1}" srcOrd="1" destOrd="0" presId="urn:microsoft.com/office/officeart/2005/8/layout/hierarchy1"/>
    <dgm:cxn modelId="{D1407DDE-E0D3-C243-9903-48374C8416FC}" type="presParOf" srcId="{ACF4D1B3-DD77-6B48-B1FB-CD382EE3C4E1}" destId="{4C6037FE-A16A-DE42-83D2-E48FDF5E8E7D}" srcOrd="0" destOrd="0" presId="urn:microsoft.com/office/officeart/2005/8/layout/hierarchy1"/>
    <dgm:cxn modelId="{3970AB3D-4F91-A141-9CC2-9BFCA97784EC}" type="presParOf" srcId="{4C6037FE-A16A-DE42-83D2-E48FDF5E8E7D}" destId="{FE8ACDB1-C7D6-5C4E-877E-E1B8C5C00BCC}" srcOrd="0" destOrd="0" presId="urn:microsoft.com/office/officeart/2005/8/layout/hierarchy1"/>
    <dgm:cxn modelId="{ABD1883D-474B-5242-BF1E-8918B54E2189}" type="presParOf" srcId="{4C6037FE-A16A-DE42-83D2-E48FDF5E8E7D}" destId="{DE7303F6-B4D7-534B-B636-E705FB7E9392}" srcOrd="1" destOrd="0" presId="urn:microsoft.com/office/officeart/2005/8/layout/hierarchy1"/>
    <dgm:cxn modelId="{FC07AB7D-CCD2-BA46-A836-36A020826ED9}" type="presParOf" srcId="{ACF4D1B3-DD77-6B48-B1FB-CD382EE3C4E1}" destId="{94EE1110-FA4C-2449-AFBA-700C38C0D309}" srcOrd="1" destOrd="0" presId="urn:microsoft.com/office/officeart/2005/8/layout/hierarchy1"/>
    <dgm:cxn modelId="{1AD3EF44-C708-D441-933D-58676C1646CE}" type="presParOf" srcId="{94EE1110-FA4C-2449-AFBA-700C38C0D309}" destId="{7293D12A-712F-1946-8A19-9D8E74A0E811}" srcOrd="0" destOrd="0" presId="urn:microsoft.com/office/officeart/2005/8/layout/hierarchy1"/>
    <dgm:cxn modelId="{C832586B-85FF-8F40-8D57-D3BD9FB548FD}" type="presParOf" srcId="{94EE1110-FA4C-2449-AFBA-700C38C0D309}" destId="{CB5022B9-5168-6F43-9822-DF6DF1A14A71}" srcOrd="1" destOrd="0" presId="urn:microsoft.com/office/officeart/2005/8/layout/hierarchy1"/>
    <dgm:cxn modelId="{2C2D2EF8-B2FA-D447-92CD-A9BC79FC62C8}" type="presParOf" srcId="{CB5022B9-5168-6F43-9822-DF6DF1A14A71}" destId="{D872824C-B737-0546-8956-06ED4801DB28}" srcOrd="0" destOrd="0" presId="urn:microsoft.com/office/officeart/2005/8/layout/hierarchy1"/>
    <dgm:cxn modelId="{CA487404-D5ED-DC45-9D8C-376B276BB16E}" type="presParOf" srcId="{D872824C-B737-0546-8956-06ED4801DB28}" destId="{C508B183-C73D-9543-9FA4-DC6A0F7A05A5}" srcOrd="0" destOrd="0" presId="urn:microsoft.com/office/officeart/2005/8/layout/hierarchy1"/>
    <dgm:cxn modelId="{81FA7431-CDF0-BA4C-87FB-6B1B86E17678}" type="presParOf" srcId="{D872824C-B737-0546-8956-06ED4801DB28}" destId="{057BDA39-3336-4440-9DCB-F63062D8DEF2}" srcOrd="1" destOrd="0" presId="urn:microsoft.com/office/officeart/2005/8/layout/hierarchy1"/>
    <dgm:cxn modelId="{5EBBC8ED-58D4-154C-91C4-728B3F3BCF78}" type="presParOf" srcId="{CB5022B9-5168-6F43-9822-DF6DF1A14A71}" destId="{2412D455-5088-DE44-A8D9-EA7DD81F5928}" srcOrd="1" destOrd="0" presId="urn:microsoft.com/office/officeart/2005/8/layout/hierarchy1"/>
    <dgm:cxn modelId="{36A895A8-3E1A-C242-8895-4011E2949F29}" type="presParOf" srcId="{6D3160AF-98DD-544A-8A1B-98F8BB219342}" destId="{7488F1E6-09A8-6F4A-87B7-87A7B8075E25}" srcOrd="2" destOrd="0" presId="urn:microsoft.com/office/officeart/2005/8/layout/hierarchy1"/>
    <dgm:cxn modelId="{BCE54651-23AA-AF4A-A672-061410BBAEEA}" type="presParOf" srcId="{6D3160AF-98DD-544A-8A1B-98F8BB219342}" destId="{28F3D145-73BE-D64F-8B11-5155C32A9E9A}" srcOrd="3" destOrd="0" presId="urn:microsoft.com/office/officeart/2005/8/layout/hierarchy1"/>
    <dgm:cxn modelId="{0B1E7C18-2D56-4940-8553-FF5B4D868494}" type="presParOf" srcId="{28F3D145-73BE-D64F-8B11-5155C32A9E9A}" destId="{B6EB8287-81DF-9F47-A5D0-2A06C4E71AC1}" srcOrd="0" destOrd="0" presId="urn:microsoft.com/office/officeart/2005/8/layout/hierarchy1"/>
    <dgm:cxn modelId="{3836F660-0817-BD45-8013-58D3E7703F0E}" type="presParOf" srcId="{B6EB8287-81DF-9F47-A5D0-2A06C4E71AC1}" destId="{7F098166-E3E9-0246-B98A-6059C880CB1F}" srcOrd="0" destOrd="0" presId="urn:microsoft.com/office/officeart/2005/8/layout/hierarchy1"/>
    <dgm:cxn modelId="{87F81D97-C13F-1146-94D3-6796F25C0B96}" type="presParOf" srcId="{B6EB8287-81DF-9F47-A5D0-2A06C4E71AC1}" destId="{F051C796-3C94-B343-8549-F4A6135AABB7}" srcOrd="1" destOrd="0" presId="urn:microsoft.com/office/officeart/2005/8/layout/hierarchy1"/>
    <dgm:cxn modelId="{4DEBD8D5-98AD-4549-A4A2-834F65D5DB31}" type="presParOf" srcId="{28F3D145-73BE-D64F-8B11-5155C32A9E9A}" destId="{68349B68-5542-5A48-B604-AE0EC3EB24A7}" srcOrd="1" destOrd="0" presId="urn:microsoft.com/office/officeart/2005/8/layout/hierarchy1"/>
    <dgm:cxn modelId="{B72F9A5B-5A3A-A64A-B435-173D9C304A69}" type="presParOf" srcId="{68349B68-5542-5A48-B604-AE0EC3EB24A7}" destId="{A20B95ED-A99E-2843-8272-8557AAA50F3D}" srcOrd="0" destOrd="0" presId="urn:microsoft.com/office/officeart/2005/8/layout/hierarchy1"/>
    <dgm:cxn modelId="{E98252CF-6DD1-CE42-B667-2A9D65C2BFB8}" type="presParOf" srcId="{68349B68-5542-5A48-B604-AE0EC3EB24A7}" destId="{76899F4E-EFCA-BE4F-B80A-20E91D2A47EF}" srcOrd="1" destOrd="0" presId="urn:microsoft.com/office/officeart/2005/8/layout/hierarchy1"/>
    <dgm:cxn modelId="{DB2CAF51-0A23-6740-908A-3B27D22C2EAC}" type="presParOf" srcId="{76899F4E-EFCA-BE4F-B80A-20E91D2A47EF}" destId="{4F007ECC-BC95-FD44-8498-DF479A332AFB}" srcOrd="0" destOrd="0" presId="urn:microsoft.com/office/officeart/2005/8/layout/hierarchy1"/>
    <dgm:cxn modelId="{493FEA2D-4C4C-0E47-911E-3D1800B69C6D}" type="presParOf" srcId="{4F007ECC-BC95-FD44-8498-DF479A332AFB}" destId="{E2DB7C8B-88F1-7343-A30B-0C67092C21A1}" srcOrd="0" destOrd="0" presId="urn:microsoft.com/office/officeart/2005/8/layout/hierarchy1"/>
    <dgm:cxn modelId="{707FB52A-EFFB-9542-8B64-65C6847CF265}" type="presParOf" srcId="{4F007ECC-BC95-FD44-8498-DF479A332AFB}" destId="{AFE986C5-7280-8446-84D1-C80CBB57CE2D}" srcOrd="1" destOrd="0" presId="urn:microsoft.com/office/officeart/2005/8/layout/hierarchy1"/>
    <dgm:cxn modelId="{AB64C0A0-68EF-784A-A7E6-01EFFDE7BCFF}" type="presParOf" srcId="{76899F4E-EFCA-BE4F-B80A-20E91D2A47EF}" destId="{53614C37-F8C0-D941-B2C9-65C98810AF2A}" srcOrd="1" destOrd="0" presId="urn:microsoft.com/office/officeart/2005/8/layout/hierarchy1"/>
    <dgm:cxn modelId="{9AB4915C-F2DE-674C-8046-41DA14BF54C5}" type="presParOf" srcId="{53614C37-F8C0-D941-B2C9-65C98810AF2A}" destId="{1788643B-F8D5-6D4C-AFDF-D5358313F1EB}" srcOrd="0" destOrd="0" presId="urn:microsoft.com/office/officeart/2005/8/layout/hierarchy1"/>
    <dgm:cxn modelId="{0EC3535C-8DDB-6C4C-8013-0C8A7100CBD9}" type="presParOf" srcId="{53614C37-F8C0-D941-B2C9-65C98810AF2A}" destId="{63C8A482-705B-A449-BA01-84F19EEFA58F}" srcOrd="1" destOrd="0" presId="urn:microsoft.com/office/officeart/2005/8/layout/hierarchy1"/>
    <dgm:cxn modelId="{51EB23A9-6129-C449-B927-D9993EF8EF4A}" type="presParOf" srcId="{63C8A482-705B-A449-BA01-84F19EEFA58F}" destId="{C0253376-782A-3D44-8B3D-517C03CEA2A2}" srcOrd="0" destOrd="0" presId="urn:microsoft.com/office/officeart/2005/8/layout/hierarchy1"/>
    <dgm:cxn modelId="{CB342C7C-1BAC-DD43-BD7C-C7C6244C4F89}" type="presParOf" srcId="{C0253376-782A-3D44-8B3D-517C03CEA2A2}" destId="{42694AFF-F967-BC41-97FD-A048FBFA6BD4}" srcOrd="0" destOrd="0" presId="urn:microsoft.com/office/officeart/2005/8/layout/hierarchy1"/>
    <dgm:cxn modelId="{6F6F4C41-C505-8A45-9A6A-B3A069B679C2}" type="presParOf" srcId="{C0253376-782A-3D44-8B3D-517C03CEA2A2}" destId="{F7280851-40B5-474C-A4D9-29D0DAC88F4C}" srcOrd="1" destOrd="0" presId="urn:microsoft.com/office/officeart/2005/8/layout/hierarchy1"/>
    <dgm:cxn modelId="{B91F29D4-0D4E-B84B-83CE-50AABB5E286C}" type="presParOf" srcId="{63C8A482-705B-A449-BA01-84F19EEFA58F}" destId="{D5218DF5-3458-284E-A635-D9125D25E35B}" srcOrd="1" destOrd="0" presId="urn:microsoft.com/office/officeart/2005/8/layout/hierarchy1"/>
    <dgm:cxn modelId="{6807B8A4-DD82-1141-A6C2-0B53EEB36091}" type="presParOf" srcId="{68349B68-5542-5A48-B604-AE0EC3EB24A7}" destId="{9CEAA679-A764-E54A-A0D1-9A752A87EA55}" srcOrd="2" destOrd="0" presId="urn:microsoft.com/office/officeart/2005/8/layout/hierarchy1"/>
    <dgm:cxn modelId="{E19EE988-0DB0-2242-8968-176694AA883A}" type="presParOf" srcId="{68349B68-5542-5A48-B604-AE0EC3EB24A7}" destId="{6F9759BB-8C5D-BA46-83EB-F9D6CCD32D02}" srcOrd="3" destOrd="0" presId="urn:microsoft.com/office/officeart/2005/8/layout/hierarchy1"/>
    <dgm:cxn modelId="{FA552129-BED9-E346-B489-6F6914BB35FA}" type="presParOf" srcId="{6F9759BB-8C5D-BA46-83EB-F9D6CCD32D02}" destId="{720B3CAB-FA5E-CC42-BAC0-C1DFB12C979B}" srcOrd="0" destOrd="0" presId="urn:microsoft.com/office/officeart/2005/8/layout/hierarchy1"/>
    <dgm:cxn modelId="{56E33E44-43F7-CE40-B5B1-8325512C4663}" type="presParOf" srcId="{720B3CAB-FA5E-CC42-BAC0-C1DFB12C979B}" destId="{77AC71B2-66C8-384C-BC74-EB572861468A}" srcOrd="0" destOrd="0" presId="urn:microsoft.com/office/officeart/2005/8/layout/hierarchy1"/>
    <dgm:cxn modelId="{1FD9D1B0-518A-B244-8194-DFEA0C323A06}" type="presParOf" srcId="{720B3CAB-FA5E-CC42-BAC0-C1DFB12C979B}" destId="{808FE5C7-0DE1-1F4C-A0AA-22D3B725EB98}" srcOrd="1" destOrd="0" presId="urn:microsoft.com/office/officeart/2005/8/layout/hierarchy1"/>
    <dgm:cxn modelId="{A98BB4BF-A814-5445-A404-25AF6C3CA676}" type="presParOf" srcId="{6F9759BB-8C5D-BA46-83EB-F9D6CCD32D02}" destId="{73A85B6E-F81D-BE4D-AE3E-979870BCAF9C}" srcOrd="1" destOrd="0" presId="urn:microsoft.com/office/officeart/2005/8/layout/hierarchy1"/>
    <dgm:cxn modelId="{8DE50EC6-D906-B844-ACCA-BF2A23F8D08A}" type="presParOf" srcId="{73A85B6E-F81D-BE4D-AE3E-979870BCAF9C}" destId="{7E3E25E6-2AF7-7542-B737-00283CA6ABB0}" srcOrd="0" destOrd="0" presId="urn:microsoft.com/office/officeart/2005/8/layout/hierarchy1"/>
    <dgm:cxn modelId="{9D95A590-DC9B-3048-B7ED-CCA27D1A03B1}" type="presParOf" srcId="{73A85B6E-F81D-BE4D-AE3E-979870BCAF9C}" destId="{0F3A0232-B335-0F40-8882-29F4BDE9BCF6}" srcOrd="1" destOrd="0" presId="urn:microsoft.com/office/officeart/2005/8/layout/hierarchy1"/>
    <dgm:cxn modelId="{DD852AE9-023F-5748-9CCE-5E05CD3F5868}" type="presParOf" srcId="{0F3A0232-B335-0F40-8882-29F4BDE9BCF6}" destId="{EC2DBD0B-9534-4040-BA2C-606389BA94EA}" srcOrd="0" destOrd="0" presId="urn:microsoft.com/office/officeart/2005/8/layout/hierarchy1"/>
    <dgm:cxn modelId="{1952F8BF-3291-1943-B842-FB577DA642EF}" type="presParOf" srcId="{EC2DBD0B-9534-4040-BA2C-606389BA94EA}" destId="{F882239F-788C-2C40-A5DC-C460907BFEB3}" srcOrd="0" destOrd="0" presId="urn:microsoft.com/office/officeart/2005/8/layout/hierarchy1"/>
    <dgm:cxn modelId="{B62A00AE-A077-EF4C-95A2-C059FF30C7D7}" type="presParOf" srcId="{EC2DBD0B-9534-4040-BA2C-606389BA94EA}" destId="{5FB1D6BD-F213-064B-A657-EBCA1BA5379B}" srcOrd="1" destOrd="0" presId="urn:microsoft.com/office/officeart/2005/8/layout/hierarchy1"/>
    <dgm:cxn modelId="{C536EFB6-8433-9144-9041-5159A19035BA}" type="presParOf" srcId="{0F3A0232-B335-0F40-8882-29F4BDE9BCF6}" destId="{80B71087-DB3A-FA4E-9711-3239B3558BE4}" srcOrd="1" destOrd="0" presId="urn:microsoft.com/office/officeart/2005/8/layout/hierarchy1"/>
    <dgm:cxn modelId="{CD448619-BFFC-2A4B-BDAE-98C61753FB97}" type="presParOf" srcId="{80B71087-DB3A-FA4E-9711-3239B3558BE4}" destId="{AAB02FF7-ED6B-5F40-82D2-4654C99D7500}" srcOrd="0" destOrd="0" presId="urn:microsoft.com/office/officeart/2005/8/layout/hierarchy1"/>
    <dgm:cxn modelId="{77295D05-F94B-CA45-8012-13CC3B969909}" type="presParOf" srcId="{80B71087-DB3A-FA4E-9711-3239B3558BE4}" destId="{B1FEC261-B5C3-0846-8ED0-166B95969FD8}" srcOrd="1" destOrd="0" presId="urn:microsoft.com/office/officeart/2005/8/layout/hierarchy1"/>
    <dgm:cxn modelId="{1731ED2D-B58A-1B4D-A837-ABC6C4C008F9}" type="presParOf" srcId="{B1FEC261-B5C3-0846-8ED0-166B95969FD8}" destId="{F592CC9B-1BAA-5044-B92C-CF52BB65FA9F}" srcOrd="0" destOrd="0" presId="urn:microsoft.com/office/officeart/2005/8/layout/hierarchy1"/>
    <dgm:cxn modelId="{BB0E3BBD-4D85-3445-847F-F41915AE5DBE}" type="presParOf" srcId="{F592CC9B-1BAA-5044-B92C-CF52BB65FA9F}" destId="{56B8275A-2A72-A14B-A9FE-909EC145185A}" srcOrd="0" destOrd="0" presId="urn:microsoft.com/office/officeart/2005/8/layout/hierarchy1"/>
    <dgm:cxn modelId="{30F154A8-A466-E74B-8662-E23EBDCB09DD}" type="presParOf" srcId="{F592CC9B-1BAA-5044-B92C-CF52BB65FA9F}" destId="{C5FB3C24-B561-F04B-A392-CF46A256156C}" srcOrd="1" destOrd="0" presId="urn:microsoft.com/office/officeart/2005/8/layout/hierarchy1"/>
    <dgm:cxn modelId="{9113B492-5FFB-2E4F-939D-19118D8EAB1C}" type="presParOf" srcId="{B1FEC261-B5C3-0846-8ED0-166B95969FD8}" destId="{754ABA5D-5B37-2A4B-A2A9-D3A3B61573EC}" srcOrd="1" destOrd="0" presId="urn:microsoft.com/office/officeart/2005/8/layout/hierarchy1"/>
    <dgm:cxn modelId="{6FDEB2B2-A6B2-A842-86A5-8481B6C3F283}" type="presParOf" srcId="{754ABA5D-5B37-2A4B-A2A9-D3A3B61573EC}" destId="{726DE28A-ADA6-474A-AC2D-DEC1258B781B}" srcOrd="0" destOrd="0" presId="urn:microsoft.com/office/officeart/2005/8/layout/hierarchy1"/>
    <dgm:cxn modelId="{9A3FCA61-88B3-9C4C-BD55-E8E70B217E4D}" type="presParOf" srcId="{754ABA5D-5B37-2A4B-A2A9-D3A3B61573EC}" destId="{B2DE131D-A93A-2649-9251-2CED3B6AB1ED}" srcOrd="1" destOrd="0" presId="urn:microsoft.com/office/officeart/2005/8/layout/hierarchy1"/>
    <dgm:cxn modelId="{EA998B11-0C5A-334B-AD9D-A78B649044B0}" type="presParOf" srcId="{B2DE131D-A93A-2649-9251-2CED3B6AB1ED}" destId="{FB12DD7B-94B5-FF47-A127-D6D3F4753B94}" srcOrd="0" destOrd="0" presId="urn:microsoft.com/office/officeart/2005/8/layout/hierarchy1"/>
    <dgm:cxn modelId="{CB8FA1D4-D217-F34C-874B-8119D9365C2D}" type="presParOf" srcId="{FB12DD7B-94B5-FF47-A127-D6D3F4753B94}" destId="{A5DB15B3-9F11-9942-A7B7-9F3046127AEC}" srcOrd="0" destOrd="0" presId="urn:microsoft.com/office/officeart/2005/8/layout/hierarchy1"/>
    <dgm:cxn modelId="{5D7D254C-4510-7E4F-B302-2658BCEE5D72}" type="presParOf" srcId="{FB12DD7B-94B5-FF47-A127-D6D3F4753B94}" destId="{A914A52E-FF04-A946-B295-C2F7AEFB8E9E}" srcOrd="1" destOrd="0" presId="urn:microsoft.com/office/officeart/2005/8/layout/hierarchy1"/>
    <dgm:cxn modelId="{9A346AA3-5CE8-4140-80E6-01BDF1BE3CD8}" type="presParOf" srcId="{B2DE131D-A93A-2649-9251-2CED3B6AB1ED}" destId="{69ABC692-EA5C-F646-908C-435B36EFCA4A}" srcOrd="1" destOrd="0" presId="urn:microsoft.com/office/officeart/2005/8/layout/hierarchy1"/>
    <dgm:cxn modelId="{A6F1BBAC-D192-5746-BFB1-BF36DB2BC939}" type="presParOf" srcId="{80B71087-DB3A-FA4E-9711-3239B3558BE4}" destId="{580F4076-A670-9F48-B6B4-3BADD2F1D877}" srcOrd="2" destOrd="0" presId="urn:microsoft.com/office/officeart/2005/8/layout/hierarchy1"/>
    <dgm:cxn modelId="{8F24D7AB-DEFC-B84D-BADE-178BC6007D80}" type="presParOf" srcId="{80B71087-DB3A-FA4E-9711-3239B3558BE4}" destId="{FFD5E5F9-037B-6442-9E3F-DC6F587001F4}" srcOrd="3" destOrd="0" presId="urn:microsoft.com/office/officeart/2005/8/layout/hierarchy1"/>
    <dgm:cxn modelId="{13E63164-8CED-9A46-ABF7-E73FC7E8A4DF}" type="presParOf" srcId="{FFD5E5F9-037B-6442-9E3F-DC6F587001F4}" destId="{49FC314F-016F-4942-B055-5D4A2E4C3755}" srcOrd="0" destOrd="0" presId="urn:microsoft.com/office/officeart/2005/8/layout/hierarchy1"/>
    <dgm:cxn modelId="{A8DEF7CE-746F-B54E-91CC-64DCFD1E5994}" type="presParOf" srcId="{49FC314F-016F-4942-B055-5D4A2E4C3755}" destId="{A31C040C-A3C7-3A4E-BB7F-DC73FDA21EED}" srcOrd="0" destOrd="0" presId="urn:microsoft.com/office/officeart/2005/8/layout/hierarchy1"/>
    <dgm:cxn modelId="{BDA3B682-8D4B-DF47-9428-7C98DEFA1C4C}" type="presParOf" srcId="{49FC314F-016F-4942-B055-5D4A2E4C3755}" destId="{914D2D44-7808-2941-B0FA-C3871A1E661D}" srcOrd="1" destOrd="0" presId="urn:microsoft.com/office/officeart/2005/8/layout/hierarchy1"/>
    <dgm:cxn modelId="{F08D0FAA-0BAC-D449-B4AE-E219D4C40BBC}" type="presParOf" srcId="{FFD5E5F9-037B-6442-9E3F-DC6F587001F4}" destId="{40FB38E8-496A-F642-B5A5-29C1DA93B49E}" srcOrd="1" destOrd="0" presId="urn:microsoft.com/office/officeart/2005/8/layout/hierarchy1"/>
    <dgm:cxn modelId="{7B081156-CB83-6A4F-98E9-FDF441AFFE8E}" type="presParOf" srcId="{40FB38E8-496A-F642-B5A5-29C1DA93B49E}" destId="{62084229-A05D-234E-9727-9477FEFCC696}" srcOrd="0" destOrd="0" presId="urn:microsoft.com/office/officeart/2005/8/layout/hierarchy1"/>
    <dgm:cxn modelId="{30DA1070-9127-7C41-9875-665F3BEDA705}" type="presParOf" srcId="{40FB38E8-496A-F642-B5A5-29C1DA93B49E}" destId="{6703B3CE-BA8B-B142-8E92-ED6953B9F212}" srcOrd="1" destOrd="0" presId="urn:microsoft.com/office/officeart/2005/8/layout/hierarchy1"/>
    <dgm:cxn modelId="{B5F1DDBC-6849-8D4C-AD4C-64DA3C4CC172}" type="presParOf" srcId="{6703B3CE-BA8B-B142-8E92-ED6953B9F212}" destId="{529617E0-FE73-4B48-9166-E22ABC2EC2D2}" srcOrd="0" destOrd="0" presId="urn:microsoft.com/office/officeart/2005/8/layout/hierarchy1"/>
    <dgm:cxn modelId="{F9B08D80-6DBB-7A4C-910E-0C2EEA36F63C}" type="presParOf" srcId="{529617E0-FE73-4B48-9166-E22ABC2EC2D2}" destId="{45D15BB2-BB3A-6F4E-B16C-3A08DAED4D82}" srcOrd="0" destOrd="0" presId="urn:microsoft.com/office/officeart/2005/8/layout/hierarchy1"/>
    <dgm:cxn modelId="{920E24BD-D34F-B84F-8E8A-2AC250B5AD50}" type="presParOf" srcId="{529617E0-FE73-4B48-9166-E22ABC2EC2D2}" destId="{F0EAB49A-FB2B-F54B-86BE-818145DD988D}" srcOrd="1" destOrd="0" presId="urn:microsoft.com/office/officeart/2005/8/layout/hierarchy1"/>
    <dgm:cxn modelId="{54E04942-A381-6B46-850A-ADEDC4D0C5A6}" type="presParOf" srcId="{6703B3CE-BA8B-B142-8E92-ED6953B9F212}" destId="{A5D8C7F2-AEA3-EA47-B764-C7732CCC2D6C}" srcOrd="1" destOrd="0" presId="urn:microsoft.com/office/officeart/2005/8/layout/hierarchy1"/>
    <dgm:cxn modelId="{62577DB9-F32E-1342-9DAD-CE5F89A57D37}" type="presParOf" srcId="{68349B68-5542-5A48-B604-AE0EC3EB24A7}" destId="{02791627-1FBB-9346-BBFC-79B95DC979EB}" srcOrd="4" destOrd="0" presId="urn:microsoft.com/office/officeart/2005/8/layout/hierarchy1"/>
    <dgm:cxn modelId="{E2BC230E-F186-0D41-8B78-4144B12FBA13}" type="presParOf" srcId="{68349B68-5542-5A48-B604-AE0EC3EB24A7}" destId="{E31D299D-C590-234E-A707-D9C81A7B831B}" srcOrd="5" destOrd="0" presId="urn:microsoft.com/office/officeart/2005/8/layout/hierarchy1"/>
    <dgm:cxn modelId="{7EC7B5F5-4DA7-BD46-A693-E0E85BB4CED2}" type="presParOf" srcId="{E31D299D-C590-234E-A707-D9C81A7B831B}" destId="{8850E93D-08D3-734B-A0EA-A9FFE7213F85}" srcOrd="0" destOrd="0" presId="urn:microsoft.com/office/officeart/2005/8/layout/hierarchy1"/>
    <dgm:cxn modelId="{B0C44D2E-662E-D843-81E7-477FC88B87B1}" type="presParOf" srcId="{8850E93D-08D3-734B-A0EA-A9FFE7213F85}" destId="{377248FC-639C-C345-876A-47D5DC76E896}" srcOrd="0" destOrd="0" presId="urn:microsoft.com/office/officeart/2005/8/layout/hierarchy1"/>
    <dgm:cxn modelId="{77433A08-94B2-AD46-9042-40337FB35C6A}" type="presParOf" srcId="{8850E93D-08D3-734B-A0EA-A9FFE7213F85}" destId="{04684C56-7091-1A45-9D4C-39E6C832CE0A}" srcOrd="1" destOrd="0" presId="urn:microsoft.com/office/officeart/2005/8/layout/hierarchy1"/>
    <dgm:cxn modelId="{315B7312-BDB1-8E49-AD8A-F620CE2BA31F}" type="presParOf" srcId="{E31D299D-C590-234E-A707-D9C81A7B831B}" destId="{456507EF-6A67-6741-A31C-BAE2F20C3BD9}" srcOrd="1" destOrd="0" presId="urn:microsoft.com/office/officeart/2005/8/layout/hierarchy1"/>
    <dgm:cxn modelId="{6398C1B9-82E2-6B4D-A9D1-01733B3B9228}" type="presParOf" srcId="{456507EF-6A67-6741-A31C-BAE2F20C3BD9}" destId="{FB8A5B65-FD15-5742-91C0-47370217A997}" srcOrd="0" destOrd="0" presId="urn:microsoft.com/office/officeart/2005/8/layout/hierarchy1"/>
    <dgm:cxn modelId="{8967C4C6-6B6E-0B4B-BBC9-E17D9AE6C1AE}" type="presParOf" srcId="{456507EF-6A67-6741-A31C-BAE2F20C3BD9}" destId="{CED13B41-1703-3646-867B-219D1B2E95C1}" srcOrd="1" destOrd="0" presId="urn:microsoft.com/office/officeart/2005/8/layout/hierarchy1"/>
    <dgm:cxn modelId="{11C8804A-089E-B849-B904-0F8A52422D01}" type="presParOf" srcId="{CED13B41-1703-3646-867B-219D1B2E95C1}" destId="{5097A18D-281F-9A46-9765-6DA8F9E99692}" srcOrd="0" destOrd="0" presId="urn:microsoft.com/office/officeart/2005/8/layout/hierarchy1"/>
    <dgm:cxn modelId="{A65F5F0C-F501-7C46-B7D8-EBD7C30AB18A}" type="presParOf" srcId="{5097A18D-281F-9A46-9765-6DA8F9E99692}" destId="{504E0E7B-863F-324A-A1B7-8D5B6D52D480}" srcOrd="0" destOrd="0" presId="urn:microsoft.com/office/officeart/2005/8/layout/hierarchy1"/>
    <dgm:cxn modelId="{D92EC5A0-215A-A747-946A-3307CE816F67}" type="presParOf" srcId="{5097A18D-281F-9A46-9765-6DA8F9E99692}" destId="{78F70164-C035-5747-9992-61CB66A5ACD4}" srcOrd="1" destOrd="0" presId="urn:microsoft.com/office/officeart/2005/8/layout/hierarchy1"/>
    <dgm:cxn modelId="{196C4F18-8505-704F-BB48-C278A9D85DDD}" type="presParOf" srcId="{CED13B41-1703-3646-867B-219D1B2E95C1}" destId="{1D056839-2E5C-534B-8461-1E08FE71F9CD}" srcOrd="1" destOrd="0" presId="urn:microsoft.com/office/officeart/2005/8/layout/hierarchy1"/>
    <dgm:cxn modelId="{F5B3B9D5-5C43-F24B-88B1-277ECC89D40E}" type="presParOf" srcId="{1D056839-2E5C-534B-8461-1E08FE71F9CD}" destId="{9D800FA0-404F-744A-97D9-DFEE75CDE0CA}" srcOrd="0" destOrd="0" presId="urn:microsoft.com/office/officeart/2005/8/layout/hierarchy1"/>
    <dgm:cxn modelId="{711FC298-F209-6E46-A6FD-2354A65ECA6C}" type="presParOf" srcId="{1D056839-2E5C-534B-8461-1E08FE71F9CD}" destId="{AAF728CA-00E1-A54A-8B6B-3184A5B21B30}" srcOrd="1" destOrd="0" presId="urn:microsoft.com/office/officeart/2005/8/layout/hierarchy1"/>
    <dgm:cxn modelId="{AE9084C3-0F12-2840-A7AD-9F9F7852A8E2}" type="presParOf" srcId="{AAF728CA-00E1-A54A-8B6B-3184A5B21B30}" destId="{A07ADF51-8879-614E-9A3C-8EE9B5A594D9}" srcOrd="0" destOrd="0" presId="urn:microsoft.com/office/officeart/2005/8/layout/hierarchy1"/>
    <dgm:cxn modelId="{17073848-6D5F-5C4D-8C5D-9E0EEB16FCF8}" type="presParOf" srcId="{A07ADF51-8879-614E-9A3C-8EE9B5A594D9}" destId="{D7FE6373-4652-E748-88EB-10026A8FDFBD}" srcOrd="0" destOrd="0" presId="urn:microsoft.com/office/officeart/2005/8/layout/hierarchy1"/>
    <dgm:cxn modelId="{63B1EA08-9C82-6B44-B9FF-77208DF82228}" type="presParOf" srcId="{A07ADF51-8879-614E-9A3C-8EE9B5A594D9}" destId="{A3FA9923-9F7C-A841-B95A-DBB220C4E5CF}" srcOrd="1" destOrd="0" presId="urn:microsoft.com/office/officeart/2005/8/layout/hierarchy1"/>
    <dgm:cxn modelId="{526B2F3A-ECD1-9D45-9C47-C301F2630505}" type="presParOf" srcId="{AAF728CA-00E1-A54A-8B6B-3184A5B21B30}" destId="{B1820560-1FDC-6148-8577-33F737AC9AA7}" srcOrd="1" destOrd="0" presId="urn:microsoft.com/office/officeart/2005/8/layout/hierarchy1"/>
    <dgm:cxn modelId="{2BCC269D-4DCF-4142-92D4-2C98AC129948}" type="presParOf" srcId="{B1820560-1FDC-6148-8577-33F737AC9AA7}" destId="{06906B98-DF60-0546-83D4-247618CCE878}" srcOrd="0" destOrd="0" presId="urn:microsoft.com/office/officeart/2005/8/layout/hierarchy1"/>
    <dgm:cxn modelId="{51523D0E-E513-DD40-8E20-CFA8B8BEEF31}" type="presParOf" srcId="{B1820560-1FDC-6148-8577-33F737AC9AA7}" destId="{4629AF03-DCF3-3B44-8F7C-028A8DFE97C6}" srcOrd="1" destOrd="0" presId="urn:microsoft.com/office/officeart/2005/8/layout/hierarchy1"/>
    <dgm:cxn modelId="{47D26592-DB5B-8441-AE8B-851C2FA62750}" type="presParOf" srcId="{4629AF03-DCF3-3B44-8F7C-028A8DFE97C6}" destId="{50DB320B-34C9-364D-9851-FBE2BFD1040B}" srcOrd="0" destOrd="0" presId="urn:microsoft.com/office/officeart/2005/8/layout/hierarchy1"/>
    <dgm:cxn modelId="{5FD68C7F-FE45-1445-A621-2CBF1F05FB78}" type="presParOf" srcId="{50DB320B-34C9-364D-9851-FBE2BFD1040B}" destId="{F57B56CA-9055-2740-965C-9E5E21875E86}" srcOrd="0" destOrd="0" presId="urn:microsoft.com/office/officeart/2005/8/layout/hierarchy1"/>
    <dgm:cxn modelId="{60056DA8-706F-C24F-BE34-0E38D5973191}" type="presParOf" srcId="{50DB320B-34C9-364D-9851-FBE2BFD1040B}" destId="{61543B1B-044D-F242-A9A8-6881D55A07F9}" srcOrd="1" destOrd="0" presId="urn:microsoft.com/office/officeart/2005/8/layout/hierarchy1"/>
    <dgm:cxn modelId="{BAEF1740-82E4-FF42-89C6-FE3D9ABB6CD6}" type="presParOf" srcId="{4629AF03-DCF3-3B44-8F7C-028A8DFE97C6}" destId="{0D4AA428-2A99-DA45-A1CA-74DFCE776A9B}" srcOrd="1" destOrd="0" presId="urn:microsoft.com/office/officeart/2005/8/layout/hierarchy1"/>
    <dgm:cxn modelId="{A07F2AA6-AA1B-4643-A8CF-1B4AFC4F70C8}" type="presParOf" srcId="{1D056839-2E5C-534B-8461-1E08FE71F9CD}" destId="{D635EEE8-E151-9E4A-8096-9D248AF1B020}" srcOrd="2" destOrd="0" presId="urn:microsoft.com/office/officeart/2005/8/layout/hierarchy1"/>
    <dgm:cxn modelId="{92833209-6AD3-344C-8753-B3B88CDF9C33}" type="presParOf" srcId="{1D056839-2E5C-534B-8461-1E08FE71F9CD}" destId="{B2A03D5D-7A54-A046-80F5-814A7A950CB1}" srcOrd="3" destOrd="0" presId="urn:microsoft.com/office/officeart/2005/8/layout/hierarchy1"/>
    <dgm:cxn modelId="{80F3D773-71E7-5746-AB7A-D15399F12F85}" type="presParOf" srcId="{B2A03D5D-7A54-A046-80F5-814A7A950CB1}" destId="{DFFBD4F9-EFD8-5745-8789-09B7194566D7}" srcOrd="0" destOrd="0" presId="urn:microsoft.com/office/officeart/2005/8/layout/hierarchy1"/>
    <dgm:cxn modelId="{20BE2F25-8037-E140-A274-B4947DF39F33}" type="presParOf" srcId="{DFFBD4F9-EFD8-5745-8789-09B7194566D7}" destId="{24C73671-C7EB-B64D-B592-BBE907D58FBF}" srcOrd="0" destOrd="0" presId="urn:microsoft.com/office/officeart/2005/8/layout/hierarchy1"/>
    <dgm:cxn modelId="{5FB81AA6-E16A-B741-8C45-FC45CF6630AA}" type="presParOf" srcId="{DFFBD4F9-EFD8-5745-8789-09B7194566D7}" destId="{7E88755B-3021-004D-BC29-8E05E78417AB}" srcOrd="1" destOrd="0" presId="urn:microsoft.com/office/officeart/2005/8/layout/hierarchy1"/>
    <dgm:cxn modelId="{86017CBF-D7C0-8249-9ED5-32FAA9674715}" type="presParOf" srcId="{B2A03D5D-7A54-A046-80F5-814A7A950CB1}" destId="{E9BDF88E-8151-AC4A-B8AB-1FEA1712E1D4}" srcOrd="1" destOrd="0" presId="urn:microsoft.com/office/officeart/2005/8/layout/hierarchy1"/>
    <dgm:cxn modelId="{32E49EFD-F366-8F4F-AF52-B6BD440FD70D}" type="presParOf" srcId="{E9BDF88E-8151-AC4A-B8AB-1FEA1712E1D4}" destId="{A5A1D9C9-3709-5A43-8509-999C11C3EC1C}" srcOrd="0" destOrd="0" presId="urn:microsoft.com/office/officeart/2005/8/layout/hierarchy1"/>
    <dgm:cxn modelId="{CF58F6F0-AF85-6344-846C-8FE2E15A2421}" type="presParOf" srcId="{E9BDF88E-8151-AC4A-B8AB-1FEA1712E1D4}" destId="{3A7BCF61-0FED-5E4A-A16B-7FEF7FA6FD6E}" srcOrd="1" destOrd="0" presId="urn:microsoft.com/office/officeart/2005/8/layout/hierarchy1"/>
    <dgm:cxn modelId="{BB109DA9-C3B3-6842-8F11-718553CFB455}" type="presParOf" srcId="{3A7BCF61-0FED-5E4A-A16B-7FEF7FA6FD6E}" destId="{EA750BAF-3BB6-1647-A291-D0684392FB55}" srcOrd="0" destOrd="0" presId="urn:microsoft.com/office/officeart/2005/8/layout/hierarchy1"/>
    <dgm:cxn modelId="{BA19A567-0B0D-164E-97EA-FC9C87BDE2AA}" type="presParOf" srcId="{EA750BAF-3BB6-1647-A291-D0684392FB55}" destId="{0B7383A4-6B35-E645-B399-FAEAD8AEC3E8}" srcOrd="0" destOrd="0" presId="urn:microsoft.com/office/officeart/2005/8/layout/hierarchy1"/>
    <dgm:cxn modelId="{36E8E527-9155-724B-BC85-5DB6B2152B79}" type="presParOf" srcId="{EA750BAF-3BB6-1647-A291-D0684392FB55}" destId="{BE5C6B7E-D5B7-6345-A8C5-24FB99ED0569}" srcOrd="1" destOrd="0" presId="urn:microsoft.com/office/officeart/2005/8/layout/hierarchy1"/>
    <dgm:cxn modelId="{AFE6452B-3DBB-8E49-8F5B-D0F884F4C687}" type="presParOf" srcId="{3A7BCF61-0FED-5E4A-A16B-7FEF7FA6FD6E}" destId="{8FE30837-B190-5648-B058-206431F8C9D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A1D9C9-3709-5A43-8509-999C11C3EC1C}">
      <dsp:nvSpPr>
        <dsp:cNvPr id="0" name=""/>
        <dsp:cNvSpPr/>
      </dsp:nvSpPr>
      <dsp:spPr>
        <a:xfrm>
          <a:off x="5893103" y="3181230"/>
          <a:ext cx="91440" cy="2132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3247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35EEE8-E151-9E4A-8096-9D248AF1B020}">
      <dsp:nvSpPr>
        <dsp:cNvPr id="0" name=""/>
        <dsp:cNvSpPr/>
      </dsp:nvSpPr>
      <dsp:spPr>
        <a:xfrm>
          <a:off x="5490740" y="2502382"/>
          <a:ext cx="448083" cy="213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321"/>
              </a:lnTo>
              <a:lnTo>
                <a:pt x="448083" y="145321"/>
              </a:lnTo>
              <a:lnTo>
                <a:pt x="448083" y="213247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906B98-DF60-0546-83D4-247618CCE878}">
      <dsp:nvSpPr>
        <dsp:cNvPr id="0" name=""/>
        <dsp:cNvSpPr/>
      </dsp:nvSpPr>
      <dsp:spPr>
        <a:xfrm>
          <a:off x="4996936" y="3181230"/>
          <a:ext cx="91440" cy="2132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3247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800FA0-404F-744A-97D9-DFEE75CDE0CA}">
      <dsp:nvSpPr>
        <dsp:cNvPr id="0" name=""/>
        <dsp:cNvSpPr/>
      </dsp:nvSpPr>
      <dsp:spPr>
        <a:xfrm>
          <a:off x="5042656" y="2502382"/>
          <a:ext cx="448083" cy="213247"/>
        </a:xfrm>
        <a:custGeom>
          <a:avLst/>
          <a:gdLst/>
          <a:ahLst/>
          <a:cxnLst/>
          <a:rect l="0" t="0" r="0" b="0"/>
          <a:pathLst>
            <a:path>
              <a:moveTo>
                <a:pt x="448083" y="0"/>
              </a:moveTo>
              <a:lnTo>
                <a:pt x="448083" y="145321"/>
              </a:lnTo>
              <a:lnTo>
                <a:pt x="0" y="145321"/>
              </a:lnTo>
              <a:lnTo>
                <a:pt x="0" y="213247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8A5B65-FD15-5742-91C0-47370217A997}">
      <dsp:nvSpPr>
        <dsp:cNvPr id="0" name=""/>
        <dsp:cNvSpPr/>
      </dsp:nvSpPr>
      <dsp:spPr>
        <a:xfrm>
          <a:off x="5445020" y="1823535"/>
          <a:ext cx="91440" cy="2132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3247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791627-1FBB-9346-BBFC-79B95DC979EB}">
      <dsp:nvSpPr>
        <dsp:cNvPr id="0" name=""/>
        <dsp:cNvSpPr/>
      </dsp:nvSpPr>
      <dsp:spPr>
        <a:xfrm>
          <a:off x="4113832" y="1144688"/>
          <a:ext cx="1376908" cy="213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321"/>
              </a:lnTo>
              <a:lnTo>
                <a:pt x="1376908" y="145321"/>
              </a:lnTo>
              <a:lnTo>
                <a:pt x="1376908" y="213247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084229-A05D-234E-9727-9477FEFCC696}">
      <dsp:nvSpPr>
        <dsp:cNvPr id="0" name=""/>
        <dsp:cNvSpPr/>
      </dsp:nvSpPr>
      <dsp:spPr>
        <a:xfrm>
          <a:off x="4100768" y="3181230"/>
          <a:ext cx="91440" cy="2132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3247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F4076-A670-9F48-B6B4-3BADD2F1D877}">
      <dsp:nvSpPr>
        <dsp:cNvPr id="0" name=""/>
        <dsp:cNvSpPr/>
      </dsp:nvSpPr>
      <dsp:spPr>
        <a:xfrm>
          <a:off x="3672598" y="2502382"/>
          <a:ext cx="473889" cy="213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321"/>
              </a:lnTo>
              <a:lnTo>
                <a:pt x="473889" y="145321"/>
              </a:lnTo>
              <a:lnTo>
                <a:pt x="473889" y="213247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6DE28A-ADA6-474A-AC2D-DEC1258B781B}">
      <dsp:nvSpPr>
        <dsp:cNvPr id="0" name=""/>
        <dsp:cNvSpPr/>
      </dsp:nvSpPr>
      <dsp:spPr>
        <a:xfrm>
          <a:off x="3152988" y="3181230"/>
          <a:ext cx="91440" cy="2132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3247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B02FF7-ED6B-5F40-82D2-4654C99D7500}">
      <dsp:nvSpPr>
        <dsp:cNvPr id="0" name=""/>
        <dsp:cNvSpPr/>
      </dsp:nvSpPr>
      <dsp:spPr>
        <a:xfrm>
          <a:off x="3198708" y="2502382"/>
          <a:ext cx="473889" cy="213247"/>
        </a:xfrm>
        <a:custGeom>
          <a:avLst/>
          <a:gdLst/>
          <a:ahLst/>
          <a:cxnLst/>
          <a:rect l="0" t="0" r="0" b="0"/>
          <a:pathLst>
            <a:path>
              <a:moveTo>
                <a:pt x="473889" y="0"/>
              </a:moveTo>
              <a:lnTo>
                <a:pt x="473889" y="145321"/>
              </a:lnTo>
              <a:lnTo>
                <a:pt x="0" y="145321"/>
              </a:lnTo>
              <a:lnTo>
                <a:pt x="0" y="213247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E25E6-2AF7-7542-B737-00283CA6ABB0}">
      <dsp:nvSpPr>
        <dsp:cNvPr id="0" name=""/>
        <dsp:cNvSpPr/>
      </dsp:nvSpPr>
      <dsp:spPr>
        <a:xfrm>
          <a:off x="3626878" y="1823535"/>
          <a:ext cx="91440" cy="2132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3247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AA679-A764-E54A-A0D1-9A752A87EA55}">
      <dsp:nvSpPr>
        <dsp:cNvPr id="0" name=""/>
        <dsp:cNvSpPr/>
      </dsp:nvSpPr>
      <dsp:spPr>
        <a:xfrm>
          <a:off x="3672598" y="1144688"/>
          <a:ext cx="441233" cy="213247"/>
        </a:xfrm>
        <a:custGeom>
          <a:avLst/>
          <a:gdLst/>
          <a:ahLst/>
          <a:cxnLst/>
          <a:rect l="0" t="0" r="0" b="0"/>
          <a:pathLst>
            <a:path>
              <a:moveTo>
                <a:pt x="441233" y="0"/>
              </a:moveTo>
              <a:lnTo>
                <a:pt x="441233" y="145321"/>
              </a:lnTo>
              <a:lnTo>
                <a:pt x="0" y="145321"/>
              </a:lnTo>
              <a:lnTo>
                <a:pt x="0" y="213247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88643B-F8D5-6D4C-AFDF-D5358313F1EB}">
      <dsp:nvSpPr>
        <dsp:cNvPr id="0" name=""/>
        <dsp:cNvSpPr/>
      </dsp:nvSpPr>
      <dsp:spPr>
        <a:xfrm>
          <a:off x="2065914" y="1842830"/>
          <a:ext cx="91440" cy="1533069"/>
        </a:xfrm>
        <a:custGeom>
          <a:avLst/>
          <a:gdLst/>
          <a:ahLst/>
          <a:cxnLst/>
          <a:rect l="0" t="0" r="0" b="0"/>
          <a:pathLst>
            <a:path>
              <a:moveTo>
                <a:pt x="46328" y="0"/>
              </a:moveTo>
              <a:lnTo>
                <a:pt x="46328" y="1465144"/>
              </a:lnTo>
              <a:lnTo>
                <a:pt x="45720" y="1465144"/>
              </a:lnTo>
              <a:lnTo>
                <a:pt x="45720" y="1533069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B95ED-A99E-2843-8272-8557AAA50F3D}">
      <dsp:nvSpPr>
        <dsp:cNvPr id="0" name=""/>
        <dsp:cNvSpPr/>
      </dsp:nvSpPr>
      <dsp:spPr>
        <a:xfrm>
          <a:off x="2112242" y="1144688"/>
          <a:ext cx="2001589" cy="232541"/>
        </a:xfrm>
        <a:custGeom>
          <a:avLst/>
          <a:gdLst/>
          <a:ahLst/>
          <a:cxnLst/>
          <a:rect l="0" t="0" r="0" b="0"/>
          <a:pathLst>
            <a:path>
              <a:moveTo>
                <a:pt x="2001589" y="0"/>
              </a:moveTo>
              <a:lnTo>
                <a:pt x="2001589" y="164616"/>
              </a:lnTo>
              <a:lnTo>
                <a:pt x="0" y="164616"/>
              </a:lnTo>
              <a:lnTo>
                <a:pt x="0" y="232541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88F1E6-09A8-6F4A-87B7-87A7B8075E25}">
      <dsp:nvSpPr>
        <dsp:cNvPr id="0" name=""/>
        <dsp:cNvSpPr/>
      </dsp:nvSpPr>
      <dsp:spPr>
        <a:xfrm>
          <a:off x="2952149" y="465841"/>
          <a:ext cx="1161682" cy="213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321"/>
              </a:lnTo>
              <a:lnTo>
                <a:pt x="1161682" y="145321"/>
              </a:lnTo>
              <a:lnTo>
                <a:pt x="1161682" y="213247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93D12A-712F-1946-8A19-9D8E74A0E811}">
      <dsp:nvSpPr>
        <dsp:cNvPr id="0" name=""/>
        <dsp:cNvSpPr/>
      </dsp:nvSpPr>
      <dsp:spPr>
        <a:xfrm>
          <a:off x="790876" y="1153497"/>
          <a:ext cx="91440" cy="2241221"/>
        </a:xfrm>
        <a:custGeom>
          <a:avLst/>
          <a:gdLst/>
          <a:ahLst/>
          <a:cxnLst/>
          <a:rect l="0" t="0" r="0" b="0"/>
          <a:pathLst>
            <a:path>
              <a:moveTo>
                <a:pt x="48110" y="0"/>
              </a:moveTo>
              <a:lnTo>
                <a:pt x="48110" y="2173295"/>
              </a:lnTo>
              <a:lnTo>
                <a:pt x="45720" y="2173295"/>
              </a:lnTo>
              <a:lnTo>
                <a:pt x="45720" y="2241221"/>
              </a:lnTo>
            </a:path>
          </a:pathLst>
        </a:custGeom>
        <a:noFill/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B5A379-8603-434E-B713-99A025A5C45B}">
      <dsp:nvSpPr>
        <dsp:cNvPr id="0" name=""/>
        <dsp:cNvSpPr/>
      </dsp:nvSpPr>
      <dsp:spPr>
        <a:xfrm>
          <a:off x="838986" y="465841"/>
          <a:ext cx="2113163" cy="222056"/>
        </a:xfrm>
        <a:custGeom>
          <a:avLst/>
          <a:gdLst/>
          <a:ahLst/>
          <a:cxnLst/>
          <a:rect l="0" t="0" r="0" b="0"/>
          <a:pathLst>
            <a:path>
              <a:moveTo>
                <a:pt x="2113163" y="0"/>
              </a:moveTo>
              <a:lnTo>
                <a:pt x="2113163" y="154130"/>
              </a:lnTo>
              <a:lnTo>
                <a:pt x="0" y="154130"/>
              </a:lnTo>
              <a:lnTo>
                <a:pt x="0" y="222056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0C85B7-A6FC-E54B-AAE8-3154FFBAAFB3}">
      <dsp:nvSpPr>
        <dsp:cNvPr id="0" name=""/>
        <dsp:cNvSpPr/>
      </dsp:nvSpPr>
      <dsp:spPr>
        <a:xfrm>
          <a:off x="2585535" y="241"/>
          <a:ext cx="733228" cy="465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95355F-4B73-FC4F-A310-1D8F5AC6A4C3}">
      <dsp:nvSpPr>
        <dsp:cNvPr id="0" name=""/>
        <dsp:cNvSpPr/>
      </dsp:nvSpPr>
      <dsp:spPr>
        <a:xfrm>
          <a:off x="2667005" y="77637"/>
          <a:ext cx="733228" cy="465599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 dirty="0"/>
            <a:t>Souffle isolé</a:t>
          </a:r>
        </a:p>
      </dsp:txBody>
      <dsp:txXfrm>
        <a:off x="2680642" y="91274"/>
        <a:ext cx="705954" cy="438325"/>
      </dsp:txXfrm>
    </dsp:sp>
    <dsp:sp modelId="{FE8ACDB1-C7D6-5C4E-877E-E1B8C5C00BCC}">
      <dsp:nvSpPr>
        <dsp:cNvPr id="0" name=""/>
        <dsp:cNvSpPr/>
      </dsp:nvSpPr>
      <dsp:spPr>
        <a:xfrm>
          <a:off x="472372" y="687897"/>
          <a:ext cx="733228" cy="465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7303F6-B4D7-534B-B636-E705FB7E9392}">
      <dsp:nvSpPr>
        <dsp:cNvPr id="0" name=""/>
        <dsp:cNvSpPr/>
      </dsp:nvSpPr>
      <dsp:spPr>
        <a:xfrm>
          <a:off x="553842" y="765294"/>
          <a:ext cx="733228" cy="465599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 dirty="0"/>
            <a:t>Diastolique ou continu</a:t>
          </a:r>
        </a:p>
      </dsp:txBody>
      <dsp:txXfrm>
        <a:off x="567479" y="778931"/>
        <a:ext cx="705954" cy="438325"/>
      </dsp:txXfrm>
    </dsp:sp>
    <dsp:sp modelId="{C508B183-C73D-9543-9FA4-DC6A0F7A05A5}">
      <dsp:nvSpPr>
        <dsp:cNvPr id="0" name=""/>
        <dsp:cNvSpPr/>
      </dsp:nvSpPr>
      <dsp:spPr>
        <a:xfrm>
          <a:off x="419693" y="3394718"/>
          <a:ext cx="833805" cy="465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7BDA39-3336-4440-9DCB-F63062D8DEF2}">
      <dsp:nvSpPr>
        <dsp:cNvPr id="0" name=""/>
        <dsp:cNvSpPr/>
      </dsp:nvSpPr>
      <dsp:spPr>
        <a:xfrm>
          <a:off x="501163" y="3472115"/>
          <a:ext cx="833805" cy="465599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b="1" kern="1200" dirty="0">
              <a:solidFill>
                <a:srgbClr val="C00000"/>
              </a:solidFill>
            </a:rPr>
            <a:t>Avis </a:t>
          </a:r>
          <a:r>
            <a:rPr lang="fr-FR" sz="700" b="1" kern="1200" dirty="0" err="1">
              <a:solidFill>
                <a:srgbClr val="C00000"/>
              </a:solidFill>
            </a:rPr>
            <a:t>cardiopédiatrique</a:t>
          </a:r>
          <a:endParaRPr lang="fr-FR" sz="700" b="1" kern="1200" dirty="0">
            <a:solidFill>
              <a:srgbClr val="C00000"/>
            </a:solidFill>
          </a:endParaRPr>
        </a:p>
      </dsp:txBody>
      <dsp:txXfrm>
        <a:off x="514800" y="3485752"/>
        <a:ext cx="806531" cy="438325"/>
      </dsp:txXfrm>
    </dsp:sp>
    <dsp:sp modelId="{7F098166-E3E9-0246-B98A-6059C880CB1F}">
      <dsp:nvSpPr>
        <dsp:cNvPr id="0" name=""/>
        <dsp:cNvSpPr/>
      </dsp:nvSpPr>
      <dsp:spPr>
        <a:xfrm>
          <a:off x="3747217" y="679088"/>
          <a:ext cx="733228" cy="465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51C796-3C94-B343-8549-F4A6135AABB7}">
      <dsp:nvSpPr>
        <dsp:cNvPr id="0" name=""/>
        <dsp:cNvSpPr/>
      </dsp:nvSpPr>
      <dsp:spPr>
        <a:xfrm>
          <a:off x="3828687" y="756484"/>
          <a:ext cx="733228" cy="465599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 dirty="0"/>
            <a:t>Systolique</a:t>
          </a:r>
        </a:p>
      </dsp:txBody>
      <dsp:txXfrm>
        <a:off x="3842324" y="770121"/>
        <a:ext cx="705954" cy="438325"/>
      </dsp:txXfrm>
    </dsp:sp>
    <dsp:sp modelId="{E2DB7C8B-88F1-7343-A30B-0C67092C21A1}">
      <dsp:nvSpPr>
        <dsp:cNvPr id="0" name=""/>
        <dsp:cNvSpPr/>
      </dsp:nvSpPr>
      <dsp:spPr>
        <a:xfrm>
          <a:off x="1745628" y="1377230"/>
          <a:ext cx="733228" cy="465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E986C5-7280-8446-84D1-C80CBB57CE2D}">
      <dsp:nvSpPr>
        <dsp:cNvPr id="0" name=""/>
        <dsp:cNvSpPr/>
      </dsp:nvSpPr>
      <dsp:spPr>
        <a:xfrm>
          <a:off x="1827098" y="1454626"/>
          <a:ext cx="733228" cy="465599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 dirty="0"/>
            <a:t>Avant 6 mois</a:t>
          </a:r>
        </a:p>
      </dsp:txBody>
      <dsp:txXfrm>
        <a:off x="1840735" y="1468263"/>
        <a:ext cx="705954" cy="438325"/>
      </dsp:txXfrm>
    </dsp:sp>
    <dsp:sp modelId="{42694AFF-F967-BC41-97FD-A048FBFA6BD4}">
      <dsp:nvSpPr>
        <dsp:cNvPr id="0" name=""/>
        <dsp:cNvSpPr/>
      </dsp:nvSpPr>
      <dsp:spPr>
        <a:xfrm>
          <a:off x="1705513" y="3375899"/>
          <a:ext cx="812240" cy="465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280851-40B5-474C-A4D9-29D0DAC88F4C}">
      <dsp:nvSpPr>
        <dsp:cNvPr id="0" name=""/>
        <dsp:cNvSpPr/>
      </dsp:nvSpPr>
      <dsp:spPr>
        <a:xfrm>
          <a:off x="1786983" y="3453295"/>
          <a:ext cx="812240" cy="465599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b="1" kern="1200" dirty="0">
              <a:solidFill>
                <a:srgbClr val="C00000"/>
              </a:solidFill>
            </a:rPr>
            <a:t>Avis </a:t>
          </a:r>
          <a:r>
            <a:rPr lang="fr-FR" sz="600" b="1" kern="1200" dirty="0" err="1">
              <a:solidFill>
                <a:srgbClr val="C00000"/>
              </a:solidFill>
            </a:rPr>
            <a:t>cardiopédiatrique</a:t>
          </a:r>
          <a:endParaRPr lang="fr-FR" sz="600" b="1" kern="1200" dirty="0">
            <a:solidFill>
              <a:srgbClr val="C00000"/>
            </a:solidFill>
          </a:endParaRPr>
        </a:p>
      </dsp:txBody>
      <dsp:txXfrm>
        <a:off x="1800620" y="3466932"/>
        <a:ext cx="784966" cy="438325"/>
      </dsp:txXfrm>
    </dsp:sp>
    <dsp:sp modelId="{77AC71B2-66C8-384C-BC74-EB572861468A}">
      <dsp:nvSpPr>
        <dsp:cNvPr id="0" name=""/>
        <dsp:cNvSpPr/>
      </dsp:nvSpPr>
      <dsp:spPr>
        <a:xfrm>
          <a:off x="3305984" y="1357935"/>
          <a:ext cx="733228" cy="465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8FE5C7-0DE1-1F4C-A0AA-22D3B725EB98}">
      <dsp:nvSpPr>
        <dsp:cNvPr id="0" name=""/>
        <dsp:cNvSpPr/>
      </dsp:nvSpPr>
      <dsp:spPr>
        <a:xfrm>
          <a:off x="3387453" y="1435332"/>
          <a:ext cx="733228" cy="465599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 dirty="0"/>
            <a:t>Entre 6 mois et 2 ans</a:t>
          </a:r>
        </a:p>
      </dsp:txBody>
      <dsp:txXfrm>
        <a:off x="3401090" y="1448969"/>
        <a:ext cx="705954" cy="438325"/>
      </dsp:txXfrm>
    </dsp:sp>
    <dsp:sp modelId="{F882239F-788C-2C40-A5DC-C460907BFEB3}">
      <dsp:nvSpPr>
        <dsp:cNvPr id="0" name=""/>
        <dsp:cNvSpPr/>
      </dsp:nvSpPr>
      <dsp:spPr>
        <a:xfrm>
          <a:off x="3305984" y="2036782"/>
          <a:ext cx="733228" cy="465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B1D6BD-F213-064B-A657-EBCA1BA5379B}">
      <dsp:nvSpPr>
        <dsp:cNvPr id="0" name=""/>
        <dsp:cNvSpPr/>
      </dsp:nvSpPr>
      <dsp:spPr>
        <a:xfrm>
          <a:off x="3387453" y="2114179"/>
          <a:ext cx="733228" cy="465599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 dirty="0"/>
            <a:t>Souffle de caractère innocent</a:t>
          </a:r>
        </a:p>
      </dsp:txBody>
      <dsp:txXfrm>
        <a:off x="3401090" y="2127816"/>
        <a:ext cx="705954" cy="438325"/>
      </dsp:txXfrm>
    </dsp:sp>
    <dsp:sp modelId="{56B8275A-2A72-A14B-A9FE-909EC145185A}">
      <dsp:nvSpPr>
        <dsp:cNvPr id="0" name=""/>
        <dsp:cNvSpPr/>
      </dsp:nvSpPr>
      <dsp:spPr>
        <a:xfrm>
          <a:off x="2832094" y="2715630"/>
          <a:ext cx="733228" cy="465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FB3C24-B561-F04B-A392-CF46A256156C}">
      <dsp:nvSpPr>
        <dsp:cNvPr id="0" name=""/>
        <dsp:cNvSpPr/>
      </dsp:nvSpPr>
      <dsp:spPr>
        <a:xfrm>
          <a:off x="2913564" y="2793026"/>
          <a:ext cx="733228" cy="465599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kern="1200" dirty="0"/>
            <a:t>NON</a:t>
          </a:r>
        </a:p>
      </dsp:txBody>
      <dsp:txXfrm>
        <a:off x="2927201" y="2806663"/>
        <a:ext cx="705954" cy="438325"/>
      </dsp:txXfrm>
    </dsp:sp>
    <dsp:sp modelId="{A5DB15B3-9F11-9942-A7B7-9F3046127AEC}">
      <dsp:nvSpPr>
        <dsp:cNvPr id="0" name=""/>
        <dsp:cNvSpPr/>
      </dsp:nvSpPr>
      <dsp:spPr>
        <a:xfrm>
          <a:off x="2780482" y="3394477"/>
          <a:ext cx="836452" cy="465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4A52E-FF04-A946-B295-C2F7AEFB8E9E}">
      <dsp:nvSpPr>
        <dsp:cNvPr id="0" name=""/>
        <dsp:cNvSpPr/>
      </dsp:nvSpPr>
      <dsp:spPr>
        <a:xfrm>
          <a:off x="2861952" y="3471873"/>
          <a:ext cx="836452" cy="465599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b="1" kern="1200" dirty="0">
              <a:solidFill>
                <a:srgbClr val="C00000"/>
              </a:solidFill>
            </a:rPr>
            <a:t>Avis </a:t>
          </a:r>
          <a:r>
            <a:rPr lang="fr-FR" sz="600" b="1" kern="1200" dirty="0" err="1">
              <a:solidFill>
                <a:srgbClr val="C00000"/>
              </a:solidFill>
            </a:rPr>
            <a:t>cardiopédiatrique</a:t>
          </a:r>
          <a:endParaRPr lang="fr-FR" sz="600" b="1" kern="1200" dirty="0">
            <a:solidFill>
              <a:srgbClr val="C00000"/>
            </a:solidFill>
          </a:endParaRPr>
        </a:p>
      </dsp:txBody>
      <dsp:txXfrm>
        <a:off x="2875589" y="3485510"/>
        <a:ext cx="809178" cy="438325"/>
      </dsp:txXfrm>
    </dsp:sp>
    <dsp:sp modelId="{A31C040C-A3C7-3A4E-BB7F-DC73FDA21EED}">
      <dsp:nvSpPr>
        <dsp:cNvPr id="0" name=""/>
        <dsp:cNvSpPr/>
      </dsp:nvSpPr>
      <dsp:spPr>
        <a:xfrm>
          <a:off x="3779874" y="2715630"/>
          <a:ext cx="733228" cy="465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4D2D44-7808-2941-B0FA-C3871A1E661D}">
      <dsp:nvSpPr>
        <dsp:cNvPr id="0" name=""/>
        <dsp:cNvSpPr/>
      </dsp:nvSpPr>
      <dsp:spPr>
        <a:xfrm>
          <a:off x="3861343" y="2793026"/>
          <a:ext cx="733228" cy="465599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kern="1200" dirty="0"/>
            <a:t>OUI</a:t>
          </a:r>
        </a:p>
      </dsp:txBody>
      <dsp:txXfrm>
        <a:off x="3874980" y="2806663"/>
        <a:ext cx="705954" cy="438325"/>
      </dsp:txXfrm>
    </dsp:sp>
    <dsp:sp modelId="{45D15BB2-BB3A-6F4E-B16C-3A08DAED4D82}">
      <dsp:nvSpPr>
        <dsp:cNvPr id="0" name=""/>
        <dsp:cNvSpPr/>
      </dsp:nvSpPr>
      <dsp:spPr>
        <a:xfrm>
          <a:off x="3779874" y="3394477"/>
          <a:ext cx="733228" cy="465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EAB49A-FB2B-F54B-86BE-818145DD988D}">
      <dsp:nvSpPr>
        <dsp:cNvPr id="0" name=""/>
        <dsp:cNvSpPr/>
      </dsp:nvSpPr>
      <dsp:spPr>
        <a:xfrm>
          <a:off x="3861343" y="3471873"/>
          <a:ext cx="733228" cy="465599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 dirty="0">
              <a:solidFill>
                <a:srgbClr val="00B050"/>
              </a:solidFill>
            </a:rPr>
            <a:t>RASSURER</a:t>
          </a:r>
        </a:p>
      </dsp:txBody>
      <dsp:txXfrm>
        <a:off x="3874980" y="3485510"/>
        <a:ext cx="705954" cy="438325"/>
      </dsp:txXfrm>
    </dsp:sp>
    <dsp:sp modelId="{377248FC-639C-C345-876A-47D5DC76E896}">
      <dsp:nvSpPr>
        <dsp:cNvPr id="0" name=""/>
        <dsp:cNvSpPr/>
      </dsp:nvSpPr>
      <dsp:spPr>
        <a:xfrm>
          <a:off x="5124125" y="1357935"/>
          <a:ext cx="733228" cy="465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684C56-7091-1A45-9D4C-39E6C832CE0A}">
      <dsp:nvSpPr>
        <dsp:cNvPr id="0" name=""/>
        <dsp:cNvSpPr/>
      </dsp:nvSpPr>
      <dsp:spPr>
        <a:xfrm>
          <a:off x="5205595" y="1435332"/>
          <a:ext cx="733228" cy="465599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 dirty="0"/>
            <a:t>Plus de 2 ans</a:t>
          </a:r>
        </a:p>
      </dsp:txBody>
      <dsp:txXfrm>
        <a:off x="5219232" y="1448969"/>
        <a:ext cx="705954" cy="438325"/>
      </dsp:txXfrm>
    </dsp:sp>
    <dsp:sp modelId="{504E0E7B-863F-324A-A1B7-8D5B6D52D480}">
      <dsp:nvSpPr>
        <dsp:cNvPr id="0" name=""/>
        <dsp:cNvSpPr/>
      </dsp:nvSpPr>
      <dsp:spPr>
        <a:xfrm>
          <a:off x="5124125" y="2036782"/>
          <a:ext cx="733228" cy="465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F70164-C035-5747-9992-61CB66A5ACD4}">
      <dsp:nvSpPr>
        <dsp:cNvPr id="0" name=""/>
        <dsp:cNvSpPr/>
      </dsp:nvSpPr>
      <dsp:spPr>
        <a:xfrm>
          <a:off x="5205595" y="2114179"/>
          <a:ext cx="733228" cy="465599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 dirty="0"/>
            <a:t>Souffle disparaissant en position debout</a:t>
          </a:r>
        </a:p>
      </dsp:txBody>
      <dsp:txXfrm>
        <a:off x="5219232" y="2127816"/>
        <a:ext cx="705954" cy="438325"/>
      </dsp:txXfrm>
    </dsp:sp>
    <dsp:sp modelId="{D7FE6373-4652-E748-88EB-10026A8FDFBD}">
      <dsp:nvSpPr>
        <dsp:cNvPr id="0" name=""/>
        <dsp:cNvSpPr/>
      </dsp:nvSpPr>
      <dsp:spPr>
        <a:xfrm>
          <a:off x="4676041" y="2715630"/>
          <a:ext cx="733228" cy="465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FA9923-9F7C-A841-B95A-DBB220C4E5CF}">
      <dsp:nvSpPr>
        <dsp:cNvPr id="0" name=""/>
        <dsp:cNvSpPr/>
      </dsp:nvSpPr>
      <dsp:spPr>
        <a:xfrm>
          <a:off x="4757511" y="2793026"/>
          <a:ext cx="733228" cy="465599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kern="1200" dirty="0"/>
            <a:t>NON</a:t>
          </a:r>
        </a:p>
      </dsp:txBody>
      <dsp:txXfrm>
        <a:off x="4771148" y="2806663"/>
        <a:ext cx="705954" cy="438325"/>
      </dsp:txXfrm>
    </dsp:sp>
    <dsp:sp modelId="{F57B56CA-9055-2740-965C-9E5E21875E86}">
      <dsp:nvSpPr>
        <dsp:cNvPr id="0" name=""/>
        <dsp:cNvSpPr/>
      </dsp:nvSpPr>
      <dsp:spPr>
        <a:xfrm>
          <a:off x="4676041" y="3394477"/>
          <a:ext cx="733228" cy="465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543B1B-044D-F242-A9A8-6881D55A07F9}">
      <dsp:nvSpPr>
        <dsp:cNvPr id="0" name=""/>
        <dsp:cNvSpPr/>
      </dsp:nvSpPr>
      <dsp:spPr>
        <a:xfrm>
          <a:off x="4757511" y="3471873"/>
          <a:ext cx="733228" cy="465599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b="1" kern="1200" dirty="0">
              <a:solidFill>
                <a:srgbClr val="C00000"/>
              </a:solidFill>
            </a:rPr>
            <a:t>Avis </a:t>
          </a:r>
          <a:r>
            <a:rPr lang="fr-FR" sz="600" b="1" kern="1200" dirty="0" err="1">
              <a:solidFill>
                <a:srgbClr val="C00000"/>
              </a:solidFill>
            </a:rPr>
            <a:t>cardiopédiatrique</a:t>
          </a:r>
          <a:endParaRPr lang="fr-FR" sz="600" b="1" kern="1200" dirty="0">
            <a:solidFill>
              <a:srgbClr val="C00000"/>
            </a:solidFill>
          </a:endParaRPr>
        </a:p>
      </dsp:txBody>
      <dsp:txXfrm>
        <a:off x="4771148" y="3485510"/>
        <a:ext cx="705954" cy="438325"/>
      </dsp:txXfrm>
    </dsp:sp>
    <dsp:sp modelId="{24C73671-C7EB-B64D-B592-BBE907D58FBF}">
      <dsp:nvSpPr>
        <dsp:cNvPr id="0" name=""/>
        <dsp:cNvSpPr/>
      </dsp:nvSpPr>
      <dsp:spPr>
        <a:xfrm>
          <a:off x="5572209" y="2715630"/>
          <a:ext cx="733228" cy="465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88755B-3021-004D-BC29-8E05E78417AB}">
      <dsp:nvSpPr>
        <dsp:cNvPr id="0" name=""/>
        <dsp:cNvSpPr/>
      </dsp:nvSpPr>
      <dsp:spPr>
        <a:xfrm>
          <a:off x="5653679" y="2793026"/>
          <a:ext cx="733228" cy="465599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00" kern="1200" dirty="0"/>
            <a:t>OUI</a:t>
          </a:r>
        </a:p>
      </dsp:txBody>
      <dsp:txXfrm>
        <a:off x="5667316" y="2806663"/>
        <a:ext cx="705954" cy="438325"/>
      </dsp:txXfrm>
    </dsp:sp>
    <dsp:sp modelId="{0B7383A4-6B35-E645-B399-FAEAD8AEC3E8}">
      <dsp:nvSpPr>
        <dsp:cNvPr id="0" name=""/>
        <dsp:cNvSpPr/>
      </dsp:nvSpPr>
      <dsp:spPr>
        <a:xfrm>
          <a:off x="5572209" y="3394477"/>
          <a:ext cx="733228" cy="4655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5C6B7E-D5B7-6345-A8C5-24FB99ED0569}">
      <dsp:nvSpPr>
        <dsp:cNvPr id="0" name=""/>
        <dsp:cNvSpPr/>
      </dsp:nvSpPr>
      <dsp:spPr>
        <a:xfrm>
          <a:off x="5653679" y="3471873"/>
          <a:ext cx="733228" cy="465599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b="1" kern="1200" dirty="0">
              <a:solidFill>
                <a:srgbClr val="00B050"/>
              </a:solidFill>
            </a:rPr>
            <a:t>RASSURER</a:t>
          </a:r>
        </a:p>
      </dsp:txBody>
      <dsp:txXfrm>
        <a:off x="5667316" y="3485510"/>
        <a:ext cx="705954" cy="4383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47B2-E036-DE45-917A-E018206B1A3E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59EF5-1B0B-CF4D-944B-B60207A3DE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152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47B2-E036-DE45-917A-E018206B1A3E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59EF5-1B0B-CF4D-944B-B60207A3DE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08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47B2-E036-DE45-917A-E018206B1A3E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59EF5-1B0B-CF4D-944B-B60207A3DE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47B2-E036-DE45-917A-E018206B1A3E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59EF5-1B0B-CF4D-944B-B60207A3DE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55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47B2-E036-DE45-917A-E018206B1A3E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59EF5-1B0B-CF4D-944B-B60207A3DE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416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47B2-E036-DE45-917A-E018206B1A3E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59EF5-1B0B-CF4D-944B-B60207A3DE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9396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47B2-E036-DE45-917A-E018206B1A3E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59EF5-1B0B-CF4D-944B-B60207A3DE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8683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47B2-E036-DE45-917A-E018206B1A3E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59EF5-1B0B-CF4D-944B-B60207A3DE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2209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47B2-E036-DE45-917A-E018206B1A3E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59EF5-1B0B-CF4D-944B-B60207A3DE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610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47B2-E036-DE45-917A-E018206B1A3E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59EF5-1B0B-CF4D-944B-B60207A3DE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64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47B2-E036-DE45-917A-E018206B1A3E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959EF5-1B0B-CF4D-944B-B60207A3DE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1276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D47B2-E036-DE45-917A-E018206B1A3E}" type="datetimeFigureOut">
              <a:rPr lang="fr-FR" smtClean="0"/>
              <a:t>01/10/2022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59EF5-1B0B-CF4D-944B-B60207A3DE0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78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9.gif"/><Relationship Id="rId9" Type="http://schemas.microsoft.com/office/2007/relationships/diagramDrawing" Target="../diagrams/drawing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://www.med.umich.edu/lrc/psb/heartsounds/index.ht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231" y="140492"/>
            <a:ext cx="633696" cy="72266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840620" y="355329"/>
            <a:ext cx="270011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  <a:ea typeface="Farah" charset="-78"/>
                <a:cs typeface="Farah" charset="-78"/>
              </a:rPr>
              <a:t>CARDIOLOGIE . CHU</a:t>
            </a:r>
          </a:p>
          <a:p>
            <a:r>
              <a:rPr lang="fr-FR" spc="250" dirty="0">
                <a:solidFill>
                  <a:schemeClr val="tx1">
                    <a:lumMod val="65000"/>
                    <a:lumOff val="35000"/>
                  </a:schemeClr>
                </a:solidFill>
                <a:ea typeface="Farah" charset="-78"/>
                <a:cs typeface="Farah" charset="-78"/>
              </a:rPr>
              <a:t>CLERMONT-FERRAND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5" y="-4004"/>
            <a:ext cx="9144000" cy="51435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-494395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962108" y="1534390"/>
            <a:ext cx="7487066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BODONI 72 BOOK" pitchFamily="2" charset="0"/>
              </a:rPr>
              <a:t>Découverte d’un souffle chez l’enfant : Que faire ?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666706" y="3180853"/>
            <a:ext cx="39517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latin typeface="BODONI 72 BOOK" pitchFamily="2" charset="0"/>
              </a:rPr>
              <a:t>Dr Aurélie CHALARD</a:t>
            </a:r>
          </a:p>
          <a:p>
            <a:pPr algn="ctr"/>
            <a:r>
              <a:rPr lang="fr-FR" sz="2400" dirty="0">
                <a:latin typeface="Bodoni 72 Book" pitchFamily="2" charset="0"/>
              </a:rPr>
              <a:t>Rencontres médicales du Lioran </a:t>
            </a:r>
          </a:p>
          <a:p>
            <a:pPr algn="ctr"/>
            <a:r>
              <a:rPr lang="fr-FR" sz="2400" dirty="0">
                <a:latin typeface="Bodoni 72 Book" pitchFamily="2" charset="0"/>
              </a:rPr>
              <a:t>Vic sur Cère</a:t>
            </a:r>
          </a:p>
          <a:p>
            <a:pPr algn="ctr"/>
            <a:r>
              <a:rPr lang="fr-FR" sz="2400" dirty="0">
                <a:latin typeface="Bodoni 72 Book" pitchFamily="2" charset="0"/>
              </a:rPr>
              <a:t>1</a:t>
            </a:r>
            <a:r>
              <a:rPr lang="fr-FR" sz="2400" baseline="30000" dirty="0">
                <a:latin typeface="Bodoni 72 Book" pitchFamily="2" charset="0"/>
              </a:rPr>
              <a:t>er</a:t>
            </a:r>
            <a:r>
              <a:rPr lang="fr-FR" sz="2400" dirty="0">
                <a:latin typeface="Bodoni 72 Book" pitchFamily="2" charset="0"/>
              </a:rPr>
              <a:t> Octobre 2022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7314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-465818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rgbClr val="87B5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rgbClr val="87B5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060751" y="271162"/>
            <a:ext cx="544830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BODONI 72 BOOK" pitchFamily="2" charset="0"/>
              </a:rPr>
              <a:t>Fine oreille ?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33450" y="1790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6B0C0F8-035F-9A4A-8C7C-8B670F948B41}"/>
              </a:ext>
            </a:extLst>
          </p:cNvPr>
          <p:cNvSpPr txBox="1"/>
          <p:nvPr/>
        </p:nvSpPr>
        <p:spPr>
          <a:xfrm>
            <a:off x="516835" y="1752612"/>
            <a:ext cx="70104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Pas si facile en médecine générale ou pédiatrie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Auscultation rapide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Pleurs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Adressé pour un autre motif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3074" name="Picture 2" descr="L'homme Tient Sa Main Près De L'oreille, Illustration De Dessin Animé Clip  Art Libres De Droits , Svg , Vecteurs Et Illustration. Image 82112557.">
            <a:extLst>
              <a:ext uri="{FF2B5EF4-FFF2-40B4-BE49-F238E27FC236}">
                <a16:creationId xmlns:a16="http://schemas.microsoft.com/office/drawing/2014/main" id="{96E94762-5461-BD45-A8F7-D21295EF8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797" y="1109853"/>
            <a:ext cx="3841019" cy="384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9343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-505335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rgbClr val="87B5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rgbClr val="87B5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060751" y="271162"/>
            <a:ext cx="5448300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BODONI 72 BOOK" pitchFamily="2" charset="0"/>
              </a:rPr>
              <a:t>L’auscultation fait partie de l’examen général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E3D61EE-1B2D-B44D-94A9-AF460FE2EC11}"/>
              </a:ext>
            </a:extLst>
          </p:cNvPr>
          <p:cNvSpPr txBox="1"/>
          <p:nvPr/>
        </p:nvSpPr>
        <p:spPr>
          <a:xfrm>
            <a:off x="205392" y="1754869"/>
            <a:ext cx="3937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Interrogatoire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	Antécédents familiaux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	Antécédents personnels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Recherche de signes fonctionnels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	Dyspnée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	Mauvaise prise de poids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	Difficulté à la prise des biberons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	Essoufflement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	Douleur thoracique</a:t>
            </a:r>
          </a:p>
        </p:txBody>
      </p:sp>
      <p:pic>
        <p:nvPicPr>
          <p:cNvPr id="4098" name="Picture 2" descr="Tapis roulant de la terreur">
            <a:extLst>
              <a:ext uri="{FF2B5EF4-FFF2-40B4-BE49-F238E27FC236}">
                <a16:creationId xmlns:a16="http://schemas.microsoft.com/office/drawing/2014/main" id="{6AF071FF-75B8-8945-8BBA-A2BBD783C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6" y="2884275"/>
            <a:ext cx="2477540" cy="220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 descr="Une image contenant personne, intérieur, bébé, enfant&#10;&#10;Description générée automatiquement">
            <a:extLst>
              <a:ext uri="{FF2B5EF4-FFF2-40B4-BE49-F238E27FC236}">
                <a16:creationId xmlns:a16="http://schemas.microsoft.com/office/drawing/2014/main" id="{525A381F-E0D8-6F44-92A4-865BB3354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813" y="1642942"/>
            <a:ext cx="2643186" cy="18029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1193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-505335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rgbClr val="87B5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rgbClr val="87B5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060751" y="271162"/>
            <a:ext cx="5448300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BODONI 72 BOOK" pitchFamily="2" charset="0"/>
              </a:rPr>
              <a:t>L’auscultation fait partie de l’examen général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E3D61EE-1B2D-B44D-94A9-AF460FE2EC11}"/>
              </a:ext>
            </a:extLst>
          </p:cNvPr>
          <p:cNvSpPr txBox="1"/>
          <p:nvPr/>
        </p:nvSpPr>
        <p:spPr>
          <a:xfrm>
            <a:off x="122896" y="1940607"/>
            <a:ext cx="74502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Examen clinique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	Inspection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	Fréquence cardiaque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	Palpation des pouls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	Oxymétrie de pouls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ECF1B21D-4F35-8349-8450-5BD1CA441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5106" y="1985849"/>
            <a:ext cx="5884710" cy="247540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C509BFB-3457-FB46-9862-22EF99A65279}"/>
              </a:ext>
            </a:extLst>
          </p:cNvPr>
          <p:cNvSpPr txBox="1"/>
          <p:nvPr/>
        </p:nvSpPr>
        <p:spPr>
          <a:xfrm>
            <a:off x="541927" y="3703941"/>
            <a:ext cx="2400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Screening en routine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Saturation (MS/MI)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&gt; 24h de vie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9232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-505335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rgbClr val="87B5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rgbClr val="87B5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060751" y="271162"/>
            <a:ext cx="544830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BODONI 72 BOOK" pitchFamily="2" charset="0"/>
              </a:rPr>
              <a:t>A la recherche des RED FLAG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E3D61EE-1B2D-B44D-94A9-AF460FE2EC11}"/>
              </a:ext>
            </a:extLst>
          </p:cNvPr>
          <p:cNvSpPr txBox="1"/>
          <p:nvPr/>
        </p:nvSpPr>
        <p:spPr>
          <a:xfrm>
            <a:off x="103699" y="1226026"/>
            <a:ext cx="3448974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Mort cardiaque subite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Syndrome de </a:t>
            </a:r>
            <a:r>
              <a:rPr lang="fr-FR" dirty="0" err="1">
                <a:latin typeface="Bodoni 72 Book" pitchFamily="2" charset="0"/>
              </a:rPr>
              <a:t>Marfan</a:t>
            </a:r>
            <a:r>
              <a:rPr lang="fr-FR" dirty="0">
                <a:latin typeface="Bodoni 72 Book" pitchFamily="2" charset="0"/>
              </a:rPr>
              <a:t>  ou autre syndrome génétique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Cardiopathie congénitale chez un parent au premier degré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Diabète maternel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9C34ED-97B9-574E-9CF6-74F7F65218F5}"/>
              </a:ext>
            </a:extLst>
          </p:cNvPr>
          <p:cNvSpPr txBox="1"/>
          <p:nvPr/>
        </p:nvSpPr>
        <p:spPr>
          <a:xfrm>
            <a:off x="5365418" y="1549191"/>
            <a:ext cx="3629025" cy="2862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Difficultés d'alimentation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Nouveau-né syndromique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Symptômes respiratoires ou cyanose, infections fréquentes des voies respiratoires inférieures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Douleur précordiale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Syncope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Capacité d'exercice réduite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Exposition in utero à des infections, des médicaments ou de l'alcool.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9A95C00-32A8-2A46-8AD7-CF713F37C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602" y="2103189"/>
            <a:ext cx="1766887" cy="17668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DB9E536-5F51-164F-A0DD-F2CA92C3C96D}"/>
              </a:ext>
            </a:extLst>
          </p:cNvPr>
          <p:cNvSpPr txBox="1"/>
          <p:nvPr/>
        </p:nvSpPr>
        <p:spPr>
          <a:xfrm>
            <a:off x="514350" y="3382329"/>
            <a:ext cx="2817247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Retard de croissance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Œdème périphérique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Pouls fémoral faible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Hépatomégalie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2553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-505335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rgbClr val="87B5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rgbClr val="87B5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041276" y="296169"/>
            <a:ext cx="5653513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BODONI 72 BOOK" pitchFamily="2" charset="0"/>
              </a:rPr>
              <a:t>Pour une bonne auscultation…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E3D61EE-1B2D-B44D-94A9-AF460FE2EC11}"/>
              </a:ext>
            </a:extLst>
          </p:cNvPr>
          <p:cNvSpPr txBox="1"/>
          <p:nvPr/>
        </p:nvSpPr>
        <p:spPr>
          <a:xfrm>
            <a:off x="122896" y="1497689"/>
            <a:ext cx="44491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Bonnes conditions d’examen : </a:t>
            </a:r>
          </a:p>
          <a:p>
            <a:r>
              <a:rPr lang="fr-FR" dirty="0">
                <a:latin typeface="Bodoni 72 Book" pitchFamily="2" charset="0"/>
              </a:rPr>
              <a:t>	Au calme</a:t>
            </a:r>
          </a:p>
          <a:p>
            <a:r>
              <a:rPr lang="fr-FR" dirty="0">
                <a:latin typeface="Bodoni 72 Book" pitchFamily="2" charset="0"/>
              </a:rPr>
              <a:t>	Torse nu</a:t>
            </a:r>
          </a:p>
          <a:p>
            <a:r>
              <a:rPr lang="fr-FR" dirty="0">
                <a:latin typeface="Bodoni 72 Book" pitchFamily="2" charset="0"/>
              </a:rPr>
              <a:t>	Respiration calme</a:t>
            </a:r>
          </a:p>
          <a:p>
            <a:r>
              <a:rPr lang="fr-FR" dirty="0">
                <a:latin typeface="Bodoni 72 Book" pitchFamily="2" charset="0"/>
              </a:rPr>
              <a:t>	Bon stéthoscope</a:t>
            </a:r>
          </a:p>
          <a:p>
            <a:r>
              <a:rPr lang="fr-FR" dirty="0">
                <a:latin typeface="Bodoni 72 Book" pitchFamily="2" charset="0"/>
              </a:rPr>
              <a:t>	Patient allongé puis pour les plus grands, assis et debout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	S’aider des parents et distraction +++</a:t>
            </a:r>
          </a:p>
        </p:txBody>
      </p:sp>
      <p:pic>
        <p:nvPicPr>
          <p:cNvPr id="8" name="Image 7" descr="Une image contenant personne, femme, intérieur&#10;&#10;Description générée automatiquement">
            <a:extLst>
              <a:ext uri="{FF2B5EF4-FFF2-40B4-BE49-F238E27FC236}">
                <a16:creationId xmlns:a16="http://schemas.microsoft.com/office/drawing/2014/main" id="{DCBA2CF0-2AFC-4449-A1F9-33FF4552F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925" y="1928995"/>
            <a:ext cx="4664211" cy="3028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060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-505335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rgbClr val="87B5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rgbClr val="87B5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041276" y="296169"/>
            <a:ext cx="5653513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BODONI 72 BOOK" pitchFamily="2" charset="0"/>
              </a:rPr>
              <a:t>Localiser le souffle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A5230FD-80D0-B848-AF98-4D4FEBC40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91" y="1532631"/>
            <a:ext cx="3848100" cy="33147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82604E4-541A-264C-974F-9E0E2991D06E}"/>
              </a:ext>
            </a:extLst>
          </p:cNvPr>
          <p:cNvSpPr txBox="1"/>
          <p:nvPr/>
        </p:nvSpPr>
        <p:spPr>
          <a:xfrm>
            <a:off x="5143499" y="1800225"/>
            <a:ext cx="3642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Foyers secondaires : </a:t>
            </a:r>
          </a:p>
          <a:p>
            <a:endParaRPr lang="fr-FR" dirty="0">
              <a:latin typeface="Bodoni 72 Book" pitchFamily="2" charset="0"/>
            </a:endParaRPr>
          </a:p>
          <a:p>
            <a:r>
              <a:rPr lang="fr-FR" dirty="0">
                <a:latin typeface="Bodoni 72 Book" pitchFamily="2" charset="0"/>
              </a:rPr>
              <a:t>Sous clavier gauche</a:t>
            </a:r>
          </a:p>
          <a:p>
            <a:r>
              <a:rPr lang="fr-FR" dirty="0">
                <a:latin typeface="Bodoni 72 Book" pitchFamily="2" charset="0"/>
              </a:rPr>
              <a:t>Foyer d’</a:t>
            </a:r>
            <a:r>
              <a:rPr lang="fr-FR" dirty="0" err="1">
                <a:latin typeface="Bodoni 72 Book" pitchFamily="2" charset="0"/>
              </a:rPr>
              <a:t>erb</a:t>
            </a:r>
            <a:r>
              <a:rPr lang="fr-FR" dirty="0">
                <a:latin typeface="Bodoni 72 Book" pitchFamily="2" charset="0"/>
              </a:rPr>
              <a:t> ou foyer aortique accessoire</a:t>
            </a:r>
          </a:p>
          <a:p>
            <a:r>
              <a:rPr lang="fr-FR" dirty="0" err="1">
                <a:latin typeface="Bodoni 72 Book" pitchFamily="2" charset="0"/>
              </a:rPr>
              <a:t>Endapex</a:t>
            </a:r>
            <a:endParaRPr lang="fr-FR" dirty="0">
              <a:latin typeface="Bodoni 72 Book" pitchFamily="2" charset="0"/>
            </a:endParaRPr>
          </a:p>
          <a:p>
            <a:r>
              <a:rPr lang="fr-FR" dirty="0">
                <a:latin typeface="Bodoni 72 Book" pitchFamily="2" charset="0"/>
              </a:rPr>
              <a:t>Dos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600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-480106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rgbClr val="87B5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rgbClr val="87B5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060751" y="271162"/>
            <a:ext cx="544830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BODONI 72 BOOK" pitchFamily="2" charset="0"/>
              </a:rPr>
              <a:t>Description d’un souffle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FDB03EA-66F9-8649-997E-7BDD13020B32}"/>
              </a:ext>
            </a:extLst>
          </p:cNvPr>
          <p:cNvSpPr txBox="1"/>
          <p:nvPr/>
        </p:nvSpPr>
        <p:spPr>
          <a:xfrm>
            <a:off x="403940" y="1148242"/>
            <a:ext cx="8336120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u="sng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Temps :</a:t>
            </a:r>
            <a:r>
              <a:rPr lang="fr-FR" sz="16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Systolique/diastolique/</a:t>
            </a:r>
            <a:r>
              <a:rPr lang="fr-FR" sz="1600" dirty="0" err="1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systolo</a:t>
            </a:r>
            <a:r>
              <a:rPr lang="fr-FR" sz="16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-diastolique/continu</a:t>
            </a:r>
          </a:p>
          <a:p>
            <a:r>
              <a:rPr lang="fr-FR" sz="1600" dirty="0" err="1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Holo</a:t>
            </a:r>
            <a:r>
              <a:rPr lang="fr-FR" sz="16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/proto-méso-télé-systolique</a:t>
            </a:r>
          </a:p>
          <a:p>
            <a:endParaRPr lang="fr-FR" sz="1000" dirty="0">
              <a:effectLst/>
              <a:latin typeface="Bodoni 72 Book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u="sng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Localisation, Irradiation </a:t>
            </a:r>
            <a:r>
              <a:rPr lang="fr-FR" sz="16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: foyer d’auscultation principal et ses irradiations</a:t>
            </a:r>
          </a:p>
          <a:p>
            <a:endParaRPr lang="fr-FR" sz="1000" dirty="0">
              <a:effectLst/>
              <a:latin typeface="Bodoni 72 Book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u="sng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Timbre :</a:t>
            </a:r>
            <a:r>
              <a:rPr lang="fr-FR" sz="16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musical, râpeux, doux…</a:t>
            </a:r>
          </a:p>
          <a:p>
            <a:pPr algn="just"/>
            <a:endParaRPr lang="fr-FR" sz="1000" dirty="0">
              <a:effectLst/>
              <a:latin typeface="Bodoni 72 Book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u="sng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Intensité :</a:t>
            </a:r>
            <a:r>
              <a:rPr lang="fr-FR" sz="16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De 1/6 à 6/6 (échelle de </a:t>
            </a:r>
            <a:r>
              <a:rPr lang="fr-FR" sz="1600" dirty="0" err="1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Levine</a:t>
            </a:r>
            <a:r>
              <a:rPr lang="fr-FR" sz="16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fr-FR" sz="16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1/6 : à peine audible, nécessitant une auscultation attentive</a:t>
            </a: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fr-FR" sz="16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2/6 : de faible intensité, mais immédiatement audible</a:t>
            </a: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fr-FR" sz="16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3/6 : bien audible, non frémissant</a:t>
            </a: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fr-FR" sz="16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4/6 : Plus intense, frémissant</a:t>
            </a: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fr-FR" sz="16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5/6 : fort, perçu alors que le stéthoscope est décollé du thorax, frémissant.</a:t>
            </a:r>
          </a:p>
          <a:p>
            <a:pPr marL="342900" lvl="0" indent="-342900">
              <a:buFont typeface="Cambria" panose="02040503050406030204" pitchFamily="18" charset="0"/>
              <a:buChar char="-"/>
            </a:pPr>
            <a:r>
              <a:rPr lang="fr-FR" sz="16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6/6 : perçu sans stéthoscope, frémissant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F581A1-C5A9-9043-98C2-5E93CE87BBC5}"/>
              </a:ext>
            </a:extLst>
          </p:cNvPr>
          <p:cNvSpPr txBox="1"/>
          <p:nvPr/>
        </p:nvSpPr>
        <p:spPr>
          <a:xfrm>
            <a:off x="230620" y="4444376"/>
            <a:ext cx="865098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Bodoni 72 Book" pitchFamily="2" charset="0"/>
              </a:rPr>
              <a:t>L’intensité du souffle ne préjuge pas de la gravité d’une cardiopathie : certaines cardiopathies graves « ne soufflent pas », une petite CIV peut « faire beaucoup de bruit » 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1863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-480106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rgbClr val="87B5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rgbClr val="87B5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060751" y="271162"/>
            <a:ext cx="544830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BODONI 72 BOOK" pitchFamily="2" charset="0"/>
              </a:rPr>
              <a:t>Organique VS Anorganique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2925" y="1245986"/>
            <a:ext cx="4259663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Caractéristiques du souffle innocent :</a:t>
            </a:r>
          </a:p>
          <a:p>
            <a:pPr marL="1143000" lvl="2" indent="-228600">
              <a:buFont typeface="Wingdings" pitchFamily="2" charset="2"/>
              <a:buChar char=""/>
            </a:pPr>
            <a:r>
              <a:rPr lang="fr-FR" sz="12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« Isolé » : le reste de l’examen clinique est normal</a:t>
            </a:r>
          </a:p>
          <a:p>
            <a:pPr marL="1143000" lvl="2" indent="-228600">
              <a:buFont typeface="Wingdings" pitchFamily="2" charset="2"/>
              <a:buChar char=""/>
            </a:pPr>
            <a:r>
              <a:rPr lang="fr-FR" sz="12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Enfant asymptomatique</a:t>
            </a:r>
          </a:p>
          <a:p>
            <a:pPr marL="1143000" lvl="2" indent="-228600">
              <a:buFont typeface="Wingdings" pitchFamily="2" charset="2"/>
              <a:buChar char=""/>
            </a:pPr>
            <a:r>
              <a:rPr lang="fr-FR" sz="12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Pas de facteur de risque de cardiopathie (syndrome, histoire familiale…)</a:t>
            </a:r>
          </a:p>
          <a:p>
            <a:pPr marL="1143000" lvl="2" indent="-228600">
              <a:buFont typeface="Wingdings" pitchFamily="2" charset="2"/>
              <a:buChar char=""/>
            </a:pPr>
            <a:r>
              <a:rPr lang="fr-FR" sz="12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Caractéristiques auscultatoires d’un souffle innocent.</a:t>
            </a:r>
          </a:p>
          <a:p>
            <a:pPr marL="1143000" lvl="2" indent="-228600">
              <a:buFont typeface="Wingdings" pitchFamily="2" charset="2"/>
              <a:buChar char=""/>
            </a:pPr>
            <a:endParaRPr lang="fr-FR" sz="1200" dirty="0">
              <a:latin typeface="Bodoni 72 Book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143000" lvl="2" indent="-228600">
              <a:buFont typeface="Wingdings" pitchFamily="2" charset="2"/>
              <a:buChar char=""/>
            </a:pPr>
            <a:endParaRPr lang="fr-FR" sz="1200" dirty="0">
              <a:effectLst/>
              <a:latin typeface="Bodoni 72 Book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Caractéristiques auscultatoires :</a:t>
            </a:r>
          </a:p>
          <a:p>
            <a:pPr marL="1143000" lvl="2" indent="-228600">
              <a:buFont typeface="Wingdings" pitchFamily="2" charset="2"/>
              <a:buChar char=""/>
            </a:pPr>
            <a:r>
              <a:rPr lang="fr-FR" sz="12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Systolique</a:t>
            </a:r>
          </a:p>
          <a:p>
            <a:pPr marL="1143000" lvl="2" indent="-228600">
              <a:buFont typeface="Wingdings" pitchFamily="2" charset="2"/>
              <a:buChar char=""/>
            </a:pPr>
            <a:r>
              <a:rPr lang="fr-FR" sz="12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Court : jamais </a:t>
            </a:r>
            <a:r>
              <a:rPr lang="fr-FR" sz="1200" dirty="0" err="1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holosystolique</a:t>
            </a:r>
            <a:endParaRPr lang="fr-FR" sz="1200" dirty="0">
              <a:effectLst/>
              <a:latin typeface="Bodoni 72 Book" pitchFamily="2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1143000" lvl="2" indent="-228600">
              <a:buFont typeface="Wingdings" pitchFamily="2" charset="2"/>
              <a:buChar char=""/>
            </a:pPr>
            <a:r>
              <a:rPr lang="fr-FR" sz="12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Variable</a:t>
            </a:r>
          </a:p>
          <a:p>
            <a:pPr marL="1143000" lvl="2" indent="-228600">
              <a:buFont typeface="Wingdings" pitchFamily="2" charset="2"/>
              <a:buChar char=""/>
            </a:pPr>
            <a:r>
              <a:rPr lang="fr-FR" sz="12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Localisation : </a:t>
            </a:r>
            <a:r>
              <a:rPr lang="fr-FR" sz="1200" dirty="0" err="1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latérosternal</a:t>
            </a:r>
            <a:r>
              <a:rPr lang="fr-FR" sz="12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bas</a:t>
            </a:r>
          </a:p>
          <a:p>
            <a:pPr marL="1143000" lvl="2" indent="-228600">
              <a:buFont typeface="Wingdings" pitchFamily="2" charset="2"/>
              <a:buChar char=""/>
            </a:pPr>
            <a:r>
              <a:rPr lang="fr-FR" sz="12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Irradiation = 0 – jamais perçu dans le dos.</a:t>
            </a:r>
          </a:p>
          <a:p>
            <a:pPr marL="1143000" lvl="2" indent="-228600">
              <a:buFont typeface="Wingdings" pitchFamily="2" charset="2"/>
              <a:buChar char=""/>
            </a:pPr>
            <a:r>
              <a:rPr lang="fr-FR" sz="1200" dirty="0" err="1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lntensité</a:t>
            </a:r>
            <a:r>
              <a:rPr lang="fr-FR" sz="12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 : faible </a:t>
            </a:r>
            <a:r>
              <a:rPr lang="fr-FR" sz="12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  <a:sym typeface="Symbol" pitchFamily="2" charset="2"/>
              </a:rPr>
              <a:t></a:t>
            </a:r>
            <a:r>
              <a:rPr lang="fr-FR" sz="12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 3/6</a:t>
            </a:r>
          </a:p>
          <a:p>
            <a:pPr marL="1143000" lvl="2" indent="-228600">
              <a:buFont typeface="Wingdings" pitchFamily="2" charset="2"/>
              <a:buChar char=""/>
            </a:pPr>
            <a:r>
              <a:rPr lang="fr-FR" sz="12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Bruits du cœur normaux, pas de click</a:t>
            </a:r>
          </a:p>
          <a:p>
            <a:pPr marL="1143000" lvl="2" indent="-228600">
              <a:buFont typeface="Wingdings" pitchFamily="2" charset="2"/>
              <a:buChar char=""/>
            </a:pPr>
            <a:r>
              <a:rPr lang="fr-FR" sz="12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Musical, jamais </a:t>
            </a:r>
            <a:r>
              <a:rPr lang="fr-FR" sz="1200" dirty="0" err="1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rapeux</a:t>
            </a:r>
            <a:r>
              <a:rPr lang="fr-FR" sz="1200" dirty="0">
                <a:effectLst/>
                <a:latin typeface="Bodoni 72 Book" pitchFamily="2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</a:p>
          <a:p>
            <a:pPr marL="1371600"/>
            <a:r>
              <a:rPr lang="fr-FR" sz="12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EF6D83-8EFA-9149-9168-0FC7995D358D}"/>
              </a:ext>
            </a:extLst>
          </p:cNvPr>
          <p:cNvSpPr txBox="1"/>
          <p:nvPr/>
        </p:nvSpPr>
        <p:spPr>
          <a:xfrm>
            <a:off x="5614988" y="1800225"/>
            <a:ext cx="2986087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latin typeface="BODONI 72 BOOK" pitchFamily="2" charset="0"/>
              </a:rPr>
              <a:t>Les 7S</a:t>
            </a:r>
          </a:p>
          <a:p>
            <a:endParaRPr lang="fr-FR" b="1" dirty="0">
              <a:latin typeface="BODONI 72 BOOK" pitchFamily="2" charset="0"/>
            </a:endParaRPr>
          </a:p>
          <a:p>
            <a:r>
              <a:rPr lang="fr-FR" b="1" dirty="0" err="1">
                <a:latin typeface="BODONI 72 BOOK" pitchFamily="2" charset="0"/>
              </a:rPr>
              <a:t>Systolic</a:t>
            </a:r>
            <a:endParaRPr lang="fr-FR" b="1" dirty="0">
              <a:latin typeface="BODONI 72 BOOK" pitchFamily="2" charset="0"/>
            </a:endParaRPr>
          </a:p>
          <a:p>
            <a:r>
              <a:rPr lang="fr-FR" b="1" dirty="0">
                <a:latin typeface="BODONI 72 BOOK" pitchFamily="2" charset="0"/>
              </a:rPr>
              <a:t>Short duration</a:t>
            </a:r>
          </a:p>
          <a:p>
            <a:r>
              <a:rPr lang="fr-FR" b="1" dirty="0">
                <a:latin typeface="BODONI 72 BOOK" pitchFamily="2" charset="0"/>
              </a:rPr>
              <a:t>Small (localisé)</a:t>
            </a:r>
          </a:p>
          <a:p>
            <a:r>
              <a:rPr lang="fr-FR" b="1" dirty="0" err="1">
                <a:latin typeface="BODONI 72 BOOK" pitchFamily="2" charset="0"/>
              </a:rPr>
              <a:t>Sweet</a:t>
            </a:r>
            <a:endParaRPr lang="fr-FR" b="1" dirty="0">
              <a:latin typeface="BODONI 72 BOOK" pitchFamily="2" charset="0"/>
            </a:endParaRPr>
          </a:p>
          <a:p>
            <a:r>
              <a:rPr lang="fr-FR" b="1" dirty="0">
                <a:latin typeface="BODONI 72 BOOK" pitchFamily="2" charset="0"/>
              </a:rPr>
              <a:t>Single (isolé)</a:t>
            </a:r>
          </a:p>
          <a:p>
            <a:r>
              <a:rPr lang="fr-FR" b="1" dirty="0">
                <a:latin typeface="BODONI 72 BOOK" pitchFamily="2" charset="0"/>
              </a:rPr>
              <a:t>Sensitive (modification aux positions ou respiration)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9095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-480106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rgbClr val="87B5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rgbClr val="87B5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060751" y="271162"/>
            <a:ext cx="544830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BODONI 72 BOOK" pitchFamily="2" charset="0"/>
              </a:rPr>
              <a:t>Organique VS Anorganique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CE8B61E0-66B6-B240-9098-51591CA75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4640"/>
            <a:ext cx="9144000" cy="35713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4259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-497384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rgbClr val="87B5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rgbClr val="87B5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060751" y="271162"/>
            <a:ext cx="544830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BODONI 72 BOOK" pitchFamily="2" charset="0"/>
              </a:rPr>
              <a:t>Indication à consulter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8722" y="1405610"/>
            <a:ext cx="6456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u="sng" dirty="0">
                <a:latin typeface="Bodoni 72 Book" pitchFamily="2" charset="0"/>
              </a:rPr>
              <a:t>FORMELLE</a:t>
            </a:r>
          </a:p>
          <a:p>
            <a:r>
              <a:rPr lang="fr-FR" dirty="0">
                <a:latin typeface="Bodoni 72 Book" pitchFamily="2" charset="0"/>
              </a:rPr>
              <a:t>Souffle chez le nouveau-né (1 mois)</a:t>
            </a:r>
          </a:p>
          <a:p>
            <a:r>
              <a:rPr lang="fr-FR" dirty="0">
                <a:latin typeface="Bodoni 72 Book" pitchFamily="2" charset="0"/>
              </a:rPr>
              <a:t>Souffle non isolé (syndrome, symptômes, contexte à risque)</a:t>
            </a:r>
          </a:p>
          <a:p>
            <a:r>
              <a:rPr lang="fr-FR" dirty="0">
                <a:latin typeface="Bodoni 72 Book" pitchFamily="2" charset="0"/>
              </a:rPr>
              <a:t>Souffle ayant les caractéristiques d’un souffle organique</a:t>
            </a:r>
          </a:p>
          <a:p>
            <a:endParaRPr lang="fr-FR" u="sng" dirty="0"/>
          </a:p>
          <a:p>
            <a:endParaRPr lang="fr-FR" u="sng" dirty="0"/>
          </a:p>
          <a:p>
            <a:r>
              <a:rPr lang="fr-FR" u="sng" dirty="0">
                <a:latin typeface="Bodoni 72 Book" pitchFamily="2" charset="0"/>
              </a:rPr>
              <a:t>CONSEILLEE</a:t>
            </a:r>
          </a:p>
          <a:p>
            <a:r>
              <a:rPr lang="fr-FR" dirty="0">
                <a:latin typeface="Bodoni 72 Book" pitchFamily="2" charset="0"/>
              </a:rPr>
              <a:t>Souffle perçu avant 6 mois</a:t>
            </a:r>
          </a:p>
          <a:p>
            <a:r>
              <a:rPr lang="fr-FR" dirty="0">
                <a:latin typeface="Bodoni 72 Book" pitchFamily="2" charset="0"/>
              </a:rPr>
              <a:t>Souffle perçu de façon répétée hors contexte de fièvre et n’ayant pas toutes les caractéristiques du souffle innocent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C1B397B-21BE-1F4E-B3DD-4845F37AD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47750"/>
            <a:ext cx="3048000" cy="304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723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-422954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rgbClr val="87B5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rgbClr val="87B5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060751" y="271162"/>
            <a:ext cx="544830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BODONI 72 BOOK" pitchFamily="2" charset="0"/>
              </a:rPr>
              <a:t>Vous avez dit souffle ? 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33450" y="1790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28166" y="1394463"/>
            <a:ext cx="7707954" cy="320087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Auscultation normale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	B1 « BOUM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	B2  »TAC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Souffle = turbulences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sz="2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8AD3A8-DA80-0240-BADB-98525427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003" y="1680098"/>
            <a:ext cx="4755943" cy="26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ruit_normal.mp3" descr="bruit_normal.mp3">
            <a:hlinkClick r:id="" action="ppaction://media"/>
            <a:extLst>
              <a:ext uri="{FF2B5EF4-FFF2-40B4-BE49-F238E27FC236}">
                <a16:creationId xmlns:a16="http://schemas.microsoft.com/office/drawing/2014/main" id="{CAFD3530-72A3-974F-B2F7-A5243EA9CC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08237" y="1975366"/>
            <a:ext cx="812800" cy="812800"/>
          </a:xfrm>
          <a:prstGeom prst="rect">
            <a:avLst/>
          </a:prstGeom>
        </p:spPr>
      </p:pic>
      <p:pic>
        <p:nvPicPr>
          <p:cNvPr id="7" name="civ.mp3" descr="civ.mp3">
            <a:hlinkClick r:id="" action="ppaction://media"/>
            <a:extLst>
              <a:ext uri="{FF2B5EF4-FFF2-40B4-BE49-F238E27FC236}">
                <a16:creationId xmlns:a16="http://schemas.microsoft.com/office/drawing/2014/main" id="{567A1EE8-95BC-AE45-8ECE-F81538B68A0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0236" y="354965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521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2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-497384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rgbClr val="87B5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rgbClr val="87B5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060751" y="271162"/>
            <a:ext cx="544830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BODONI 72 BOOK" pitchFamily="2" charset="0"/>
              </a:rPr>
              <a:t>Indication à consulter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C1B397B-21BE-1F4E-B3DD-4845F37AD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47750"/>
            <a:ext cx="3048000" cy="3048000"/>
          </a:xfrm>
          <a:prstGeom prst="rect">
            <a:avLst/>
          </a:prstGeom>
        </p:spPr>
      </p:pic>
      <p:graphicFrame>
        <p:nvGraphicFramePr>
          <p:cNvPr id="25" name="Diagramme 24">
            <a:extLst>
              <a:ext uri="{FF2B5EF4-FFF2-40B4-BE49-F238E27FC236}">
                <a16:creationId xmlns:a16="http://schemas.microsoft.com/office/drawing/2014/main" id="{E3A472C5-413C-7E46-B01A-995EC99644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3099578"/>
              </p:ext>
            </p:extLst>
          </p:nvPr>
        </p:nvGraphicFramePr>
        <p:xfrm>
          <a:off x="397565" y="1047749"/>
          <a:ext cx="7760473" cy="3937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24848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-489429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rgbClr val="87B5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rgbClr val="87B5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060751" y="271162"/>
            <a:ext cx="544830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 err="1">
                <a:latin typeface="BODONI 72 BOOK" pitchFamily="2" charset="0"/>
              </a:rPr>
              <a:t>Take</a:t>
            </a:r>
            <a:r>
              <a:rPr lang="fr-FR" sz="3600" b="1" dirty="0">
                <a:latin typeface="BODONI 72 BOOK" pitchFamily="2" charset="0"/>
              </a:rPr>
              <a:t> home Message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8923" y="1141023"/>
            <a:ext cx="8049846" cy="378565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Bodoni 72 Book" pitchFamily="2" charset="0"/>
              </a:rPr>
              <a:t>Un souffle peut être une CC mais n’est souvent rien chez le grand enfant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Bodoni 72 Book" pitchFamily="2" charset="0"/>
              </a:rPr>
              <a:t>Effet délétère des mesures préventives inadaptées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Bodoni 72 Book" pitchFamily="2" charset="0"/>
              </a:rPr>
              <a:t>Radio ou ECG n’améliorent pas l’orientation organique/anorganique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Bodoni 72 Book" pitchFamily="2" charset="0"/>
              </a:rPr>
              <a:t>Avis cardiologique systématique = stratégie couteuse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Bodoni 72 Book" pitchFamily="2" charset="0"/>
              </a:rPr>
              <a:t>Prendre le temps d’ausculter et d’interroger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Bodoni 72 Book" pitchFamily="2" charset="0"/>
              </a:rPr>
              <a:t>Prendre le temps de </a:t>
            </a:r>
            <a:r>
              <a:rPr lang="fr-FR" sz="1600" dirty="0" err="1">
                <a:latin typeface="Bodoni 72 Book" pitchFamily="2" charset="0"/>
              </a:rPr>
              <a:t>re</a:t>
            </a:r>
            <a:r>
              <a:rPr lang="fr-FR" sz="1600" dirty="0">
                <a:latin typeface="Bodoni 72 Book" pitchFamily="2" charset="0"/>
              </a:rPr>
              <a:t> ausculter 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Bodoni 72 Book" pitchFamily="2" charset="0"/>
              </a:rPr>
              <a:t>Prendre le temps de se former … L’auscultation c’est  pas « Has been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Bodoni 72 Book" pitchFamily="2" charset="0"/>
              </a:rPr>
              <a:t>Souffle innocent un jour = souffle innocent toujours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1736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-489429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rgbClr val="87B5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rgbClr val="87B5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060751" y="271162"/>
            <a:ext cx="544830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BODONI 72 BOOK" pitchFamily="2" charset="0"/>
              </a:rPr>
              <a:t>Aides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0071CC7-29BD-EF4C-806C-A86A4C1982CC}"/>
              </a:ext>
            </a:extLst>
          </p:cNvPr>
          <p:cNvSpPr txBox="1"/>
          <p:nvPr/>
        </p:nvSpPr>
        <p:spPr>
          <a:xfrm>
            <a:off x="0" y="1279788"/>
            <a:ext cx="59509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0" dirty="0" err="1">
                <a:effectLst/>
                <a:latin typeface="Frutiger"/>
              </a:rPr>
              <a:t>University</a:t>
            </a:r>
            <a:r>
              <a:rPr lang="fr-FR" sz="1800" b="0" dirty="0">
                <a:effectLst/>
                <a:latin typeface="Frutiger"/>
              </a:rPr>
              <a:t> of Michigan </a:t>
            </a:r>
            <a:r>
              <a:rPr lang="fr-FR" sz="1800" b="0" dirty="0" err="1">
                <a:effectLst/>
                <a:latin typeface="Frutiger"/>
              </a:rPr>
              <a:t>Heart</a:t>
            </a:r>
            <a:r>
              <a:rPr lang="fr-FR" sz="1800" b="0" dirty="0">
                <a:effectLst/>
                <a:latin typeface="Frutiger"/>
              </a:rPr>
              <a:t> Sound and </a:t>
            </a:r>
            <a:r>
              <a:rPr lang="fr-FR" sz="1800" b="0" dirty="0" err="1">
                <a:effectLst/>
                <a:latin typeface="Frutiger"/>
              </a:rPr>
              <a:t>Murmur</a:t>
            </a:r>
            <a:r>
              <a:rPr lang="fr-FR" sz="1800" b="0" dirty="0">
                <a:effectLst/>
                <a:latin typeface="Frutiger"/>
              </a:rPr>
              <a:t> Library</a:t>
            </a:r>
            <a:br>
              <a:rPr lang="fr-FR" sz="1800" b="0" dirty="0">
                <a:effectLst/>
                <a:latin typeface="Frutiger"/>
              </a:rPr>
            </a:br>
            <a:r>
              <a:rPr lang="fr-FR" sz="1800" b="0" dirty="0">
                <a:effectLst/>
                <a:latin typeface="Frutiger"/>
              </a:rPr>
              <a:t>Web site: </a:t>
            </a:r>
            <a:r>
              <a:rPr lang="fr-FR" sz="1800" b="0" dirty="0">
                <a:effectLst/>
                <a:latin typeface="Frutiger"/>
                <a:hlinkClick r:id="rId4"/>
              </a:rPr>
              <a:t>http://www.med.umich.edu/lrc/psb/heartsounds/index.htm</a:t>
            </a:r>
            <a:endParaRPr lang="fr-FR" sz="1800" b="0" dirty="0">
              <a:effectLst/>
              <a:latin typeface="Frutiger"/>
            </a:endParaRPr>
          </a:p>
          <a:p>
            <a:endParaRPr lang="fr-FR" dirty="0">
              <a:latin typeface="Frutiger"/>
            </a:endParaRPr>
          </a:p>
          <a:p>
            <a:r>
              <a:rPr lang="fr-FR" sz="1800" b="0" dirty="0">
                <a:effectLst/>
                <a:latin typeface="Frutiger"/>
              </a:rPr>
              <a:t>http://</a:t>
            </a:r>
            <a:r>
              <a:rPr lang="fr-FR" sz="1800" b="0" dirty="0" err="1">
                <a:effectLst/>
                <a:latin typeface="Frutiger"/>
              </a:rPr>
              <a:t>www.blaufuss.org</a:t>
            </a:r>
            <a:r>
              <a:rPr lang="fr-FR" sz="1800" b="0" dirty="0">
                <a:effectLst/>
                <a:latin typeface="Frutiger"/>
              </a:rPr>
              <a:t> </a:t>
            </a:r>
            <a:endParaRPr lang="fr-FR" dirty="0">
              <a:effectLst/>
            </a:endParaRPr>
          </a:p>
          <a:p>
            <a:r>
              <a:rPr lang="fr-FR" sz="1800" b="0" dirty="0">
                <a:effectLst/>
                <a:latin typeface="Frutiger"/>
              </a:rPr>
              <a:t> </a:t>
            </a:r>
            <a:endParaRPr lang="fr-FR" dirty="0">
              <a:latin typeface="Frutiger"/>
            </a:endParaRPr>
          </a:p>
          <a:p>
            <a:r>
              <a:rPr lang="fr-FR" dirty="0">
                <a:effectLst/>
              </a:rPr>
              <a:t>http://</a:t>
            </a:r>
            <a:r>
              <a:rPr lang="fr-FR" dirty="0" err="1">
                <a:effectLst/>
              </a:rPr>
              <a:t>lemire.svt.free.fr</a:t>
            </a:r>
            <a:r>
              <a:rPr lang="fr-FR" dirty="0">
                <a:effectLst/>
              </a:rPr>
              <a:t>/</a:t>
            </a:r>
            <a:r>
              <a:rPr lang="fr-FR" dirty="0" err="1">
                <a:effectLst/>
              </a:rPr>
              <a:t>Coeur</a:t>
            </a:r>
            <a:r>
              <a:rPr lang="fr-FR" dirty="0">
                <a:effectLst/>
              </a:rPr>
              <a:t>/</a:t>
            </a:r>
            <a:r>
              <a:rPr lang="fr-FR" dirty="0" err="1">
                <a:effectLst/>
              </a:rPr>
              <a:t>index.htm</a:t>
            </a:r>
            <a:endParaRPr lang="fr-FR" dirty="0">
              <a:effectLst/>
            </a:endParaRPr>
          </a:p>
          <a:p>
            <a:endParaRPr lang="fr-FR" dirty="0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B17865D8-E2E8-A34D-AFD5-A198E8F29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425" y="3400170"/>
            <a:ext cx="5779453" cy="1671743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FEE9DC02-D22E-E944-A634-BB17C1B92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6353" y="1127347"/>
            <a:ext cx="2546350" cy="2546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514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pic>
        <p:nvPicPr>
          <p:cNvPr id="5" name="Image 4" descr="Une image contenant personne, fauteuil&#10;&#10;Description générée automatiquement">
            <a:extLst>
              <a:ext uri="{FF2B5EF4-FFF2-40B4-BE49-F238E27FC236}">
                <a16:creationId xmlns:a16="http://schemas.microsoft.com/office/drawing/2014/main" id="{60FE3AED-9B83-B14F-B737-800F55713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120" y="128961"/>
            <a:ext cx="7236000" cy="4935737"/>
          </a:xfrm>
          <a:prstGeom prst="rect">
            <a:avLst/>
          </a:prstGeom>
        </p:spPr>
      </p:pic>
      <p:sp>
        <p:nvSpPr>
          <p:cNvPr id="8" name="Bulle ronde 7">
            <a:extLst>
              <a:ext uri="{FF2B5EF4-FFF2-40B4-BE49-F238E27FC236}">
                <a16:creationId xmlns:a16="http://schemas.microsoft.com/office/drawing/2014/main" id="{3FF65D15-E2CD-7442-ACCE-C995DE5E2638}"/>
              </a:ext>
            </a:extLst>
          </p:cNvPr>
          <p:cNvSpPr/>
          <p:nvPr/>
        </p:nvSpPr>
        <p:spPr>
          <a:xfrm flipH="1">
            <a:off x="1714328" y="310100"/>
            <a:ext cx="1267410" cy="652007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FB0E8EB-A625-EF45-A135-3D8A704F7843}"/>
              </a:ext>
            </a:extLst>
          </p:cNvPr>
          <p:cNvSpPr txBox="1"/>
          <p:nvPr/>
        </p:nvSpPr>
        <p:spPr>
          <a:xfrm>
            <a:off x="2051436" y="461176"/>
            <a:ext cx="930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Mince je souffle !!!</a:t>
            </a:r>
          </a:p>
        </p:txBody>
      </p:sp>
      <p:sp>
        <p:nvSpPr>
          <p:cNvPr id="15" name="Bulle ronde 14">
            <a:extLst>
              <a:ext uri="{FF2B5EF4-FFF2-40B4-BE49-F238E27FC236}">
                <a16:creationId xmlns:a16="http://schemas.microsoft.com/office/drawing/2014/main" id="{59E375D8-F57B-2540-9C69-2FDF000118DF}"/>
              </a:ext>
            </a:extLst>
          </p:cNvPr>
          <p:cNvSpPr/>
          <p:nvPr/>
        </p:nvSpPr>
        <p:spPr>
          <a:xfrm>
            <a:off x="6865129" y="360354"/>
            <a:ext cx="1267410" cy="1001864"/>
          </a:xfrm>
          <a:prstGeom prst="wedgeEllipseCallout">
            <a:avLst>
              <a:gd name="adj1" fmla="val -51574"/>
              <a:gd name="adj2" fmla="val 4186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F4392F3-533E-004D-AB2F-56838E2B79CE}"/>
              </a:ext>
            </a:extLst>
          </p:cNvPr>
          <p:cNvSpPr txBox="1"/>
          <p:nvPr/>
        </p:nvSpPr>
        <p:spPr>
          <a:xfrm>
            <a:off x="7005098" y="604302"/>
            <a:ext cx="10387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1"/>
                </a:solidFill>
              </a:rPr>
              <a:t>C’est isolé, c’est innocent t’inquiète 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2932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-422954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rgbClr val="87B5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rgbClr val="87B5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060751" y="271162"/>
            <a:ext cx="544830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BODONI 72 BOOK" pitchFamily="2" charset="0"/>
              </a:rPr>
              <a:t>Vous avez dit souffle ? 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33450" y="1790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7" name="Image 6" descr="Une image contenant personne, intérieur, petit, bébé&#10;&#10;Description générée automatiquement">
            <a:extLst>
              <a:ext uri="{FF2B5EF4-FFF2-40B4-BE49-F238E27FC236}">
                <a16:creationId xmlns:a16="http://schemas.microsoft.com/office/drawing/2014/main" id="{F58F9BDE-925E-1142-AAB2-668305192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17" y="1109853"/>
            <a:ext cx="3895614" cy="388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4D1434B-05EF-EF46-B243-B23B92A76612}"/>
              </a:ext>
            </a:extLst>
          </p:cNvPr>
          <p:cNvSpPr txBox="1"/>
          <p:nvPr/>
        </p:nvSpPr>
        <p:spPr>
          <a:xfrm>
            <a:off x="5221434" y="2014539"/>
            <a:ext cx="3691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Bodoni 72 Book" pitchFamily="2" charset="0"/>
              </a:rPr>
              <a:t>LE CŒUR NORMAL D’UN ENFANT SOUFFLE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9512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-422954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rgbClr val="87B5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rgbClr val="87B5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060751" y="271162"/>
            <a:ext cx="544830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BODONI 72 BOOK" pitchFamily="2" charset="0"/>
              </a:rPr>
              <a:t>Est-ce si fréquent ? 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33450" y="1790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C79511A-1025-C241-AD1D-615980624C7F}"/>
              </a:ext>
            </a:extLst>
          </p:cNvPr>
          <p:cNvSpPr txBox="1"/>
          <p:nvPr/>
        </p:nvSpPr>
        <p:spPr>
          <a:xfrm>
            <a:off x="0" y="2967610"/>
            <a:ext cx="67506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fr-FR" b="1" dirty="0">
                <a:latin typeface="BODONI 72 BOOK" pitchFamily="2" charset="0"/>
              </a:rPr>
              <a:t>26 573 nouveaux nés </a:t>
            </a:r>
            <a:r>
              <a:rPr lang="fr-FR" dirty="0">
                <a:latin typeface="Bodoni 72 Book" pitchFamily="2" charset="0"/>
              </a:rPr>
              <a:t>en maternité</a:t>
            </a:r>
          </a:p>
          <a:p>
            <a:pPr marL="0" indent="0">
              <a:buNone/>
            </a:pPr>
            <a:endParaRPr lang="fr-FR" b="1" dirty="0">
              <a:latin typeface="BODONI 72 BOOK" pitchFamily="2" charset="0"/>
            </a:endParaRPr>
          </a:p>
          <a:p>
            <a:pPr marL="0" indent="0">
              <a:buNone/>
            </a:pPr>
            <a:r>
              <a:rPr lang="fr-FR" b="1" dirty="0">
                <a:latin typeface="BODONI 72 BOOK" pitchFamily="2" charset="0"/>
              </a:rPr>
              <a:t>354 ETT </a:t>
            </a:r>
            <a:r>
              <a:rPr lang="fr-FR" dirty="0">
                <a:latin typeface="Bodoni 72 Book" pitchFamily="2" charset="0"/>
              </a:rPr>
              <a:t>pour cause de souffle </a:t>
            </a:r>
          </a:p>
          <a:p>
            <a:pPr marL="0" indent="0">
              <a:buNone/>
            </a:pPr>
            <a:r>
              <a:rPr lang="fr-FR" dirty="0">
                <a:latin typeface="Bodoni 72 Book" pitchFamily="2" charset="0"/>
              </a:rPr>
              <a:t>systolique isolé = </a:t>
            </a:r>
            <a:r>
              <a:rPr lang="fr-FR" b="1" dirty="0">
                <a:latin typeface="BODONI 72 BOOK" pitchFamily="2" charset="0"/>
              </a:rPr>
              <a:t>1,44% des NN</a:t>
            </a:r>
          </a:p>
          <a:p>
            <a:pPr marL="0" indent="0">
              <a:buNone/>
            </a:pPr>
            <a:endParaRPr lang="fr-FR" b="1" dirty="0">
              <a:latin typeface="BODONI 72 BOOK" pitchFamily="2" charset="0"/>
            </a:endParaRPr>
          </a:p>
          <a:p>
            <a:pPr marL="0" indent="0">
              <a:buNone/>
            </a:pPr>
            <a:r>
              <a:rPr lang="fr-FR" b="1" dirty="0">
                <a:latin typeface="BODONI 72 BOOK" pitchFamily="2" charset="0"/>
              </a:rPr>
              <a:t>54% anomalie échographique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b="1" dirty="0"/>
          </a:p>
          <a:p>
            <a:r>
              <a:rPr lang="fr-FR" dirty="0">
                <a:latin typeface="Bodoni 72 Book" pitchFamily="2" charset="0"/>
              </a:rPr>
              <a:t> </a:t>
            </a:r>
          </a:p>
          <a:p>
            <a:r>
              <a:rPr lang="fr-FR" dirty="0"/>
              <a:t>	</a:t>
            </a:r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BE967454-379A-F84B-ACAB-FCE861B7BC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 r="12737"/>
          <a:stretch/>
        </p:blipFill>
        <p:spPr>
          <a:xfrm>
            <a:off x="3374955" y="1276271"/>
            <a:ext cx="5452525" cy="11049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58E0FF9-4986-9A4A-B7E6-0557036A8E35}"/>
              </a:ext>
            </a:extLst>
          </p:cNvPr>
          <p:cNvSpPr txBox="1"/>
          <p:nvPr/>
        </p:nvSpPr>
        <p:spPr>
          <a:xfrm>
            <a:off x="287772" y="1381153"/>
            <a:ext cx="3234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Bodoni 72 Book" pitchFamily="2" charset="0"/>
              </a:rPr>
              <a:t>810 enfants </a:t>
            </a:r>
            <a:r>
              <a:rPr lang="fr-FR" dirty="0">
                <a:latin typeface="Bodoni 72 Book" pitchFamily="2" charset="0"/>
              </a:rPr>
              <a:t>de 5 à 14 ans</a:t>
            </a:r>
          </a:p>
          <a:p>
            <a:endParaRPr lang="fr-FR" dirty="0">
              <a:latin typeface="Bodoni 72 Book" pitchFamily="2" charset="0"/>
            </a:endParaRPr>
          </a:p>
          <a:p>
            <a:r>
              <a:rPr lang="fr-FR" b="1" dirty="0">
                <a:latin typeface="Bodoni 72 Book" pitchFamily="2" charset="0"/>
              </a:rPr>
              <a:t>41%</a:t>
            </a:r>
            <a:r>
              <a:rPr lang="fr-FR" dirty="0">
                <a:latin typeface="Bodoni 72 Book" pitchFamily="2" charset="0"/>
              </a:rPr>
              <a:t> avec souffle</a:t>
            </a:r>
          </a:p>
        </p:txBody>
      </p:sp>
      <p:pic>
        <p:nvPicPr>
          <p:cNvPr id="14" name="Espace réservé du contenu 4">
            <a:extLst>
              <a:ext uri="{FF2B5EF4-FFF2-40B4-BE49-F238E27FC236}">
                <a16:creationId xmlns:a16="http://schemas.microsoft.com/office/drawing/2014/main" id="{B560951E-A101-65B1-D1A1-E2CF24A83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967" y="3186738"/>
            <a:ext cx="5528105" cy="11180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3442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-422954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rgbClr val="87B5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rgbClr val="87B5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060751" y="271162"/>
            <a:ext cx="544830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BODONI 72 BOOK" pitchFamily="2" charset="0"/>
              </a:rPr>
              <a:t>Pourquoi? 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33450" y="1790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C79511A-1025-C241-AD1D-615980624C7F}"/>
              </a:ext>
            </a:extLst>
          </p:cNvPr>
          <p:cNvSpPr txBox="1"/>
          <p:nvPr/>
        </p:nvSpPr>
        <p:spPr>
          <a:xfrm>
            <a:off x="758393" y="1790700"/>
            <a:ext cx="67506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Conditions hémodynamiques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	Vitesse du sang plus élevée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	Diamètre de l’aorte plus petit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Mince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>
                <a:effectLst/>
                <a:latin typeface="Bodoni 72 Book" pitchFamily="2" charset="0"/>
              </a:rPr>
              <a:t>conditions favorables pour une transmission acoustique parfaite des bruits du cœur et des moindres turbulences circulatoires intracardiaques.</a:t>
            </a:r>
            <a:endParaRPr lang="fr-FR" b="1" dirty="0"/>
          </a:p>
          <a:p>
            <a:pPr marL="0" indent="0">
              <a:buNone/>
            </a:pPr>
            <a:endParaRPr lang="fr-FR" b="1" dirty="0"/>
          </a:p>
          <a:p>
            <a:r>
              <a:rPr lang="fr-FR" dirty="0">
                <a:latin typeface="Bodoni 72 Book" pitchFamily="2" charset="0"/>
              </a:rPr>
              <a:t> </a:t>
            </a:r>
          </a:p>
          <a:p>
            <a:r>
              <a:rPr lang="fr-FR" dirty="0"/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6973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-480106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rgbClr val="87B5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rgbClr val="87B5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060751" y="271162"/>
            <a:ext cx="544830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BODONI 72 BOOK" pitchFamily="2" charset="0"/>
              </a:rPr>
              <a:t>Inquiétude pour les parents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642" y="1235904"/>
            <a:ext cx="886778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Problème au cœur =</a:t>
            </a:r>
          </a:p>
          <a:p>
            <a:endParaRPr lang="fr-FR" dirty="0">
              <a:latin typeface="Bodoni 72 Book" pitchFamily="2" charset="0"/>
            </a:endParaRPr>
          </a:p>
          <a:p>
            <a:r>
              <a:rPr lang="fr-FR" dirty="0">
                <a:latin typeface="Bodoni 72 Book" pitchFamily="2" charset="0"/>
              </a:rPr>
              <a:t>	Médicaments</a:t>
            </a:r>
          </a:p>
          <a:p>
            <a:r>
              <a:rPr lang="fr-FR" dirty="0">
                <a:latin typeface="Bodoni 72 Book" pitchFamily="2" charset="0"/>
              </a:rPr>
              <a:t>	Activités physiques restreintes </a:t>
            </a:r>
          </a:p>
          <a:p>
            <a:r>
              <a:rPr lang="fr-FR" dirty="0">
                <a:latin typeface="Bodoni 72 Book" pitchFamily="2" charset="0"/>
              </a:rPr>
              <a:t>	Opération/décès</a:t>
            </a:r>
          </a:p>
          <a:p>
            <a:endParaRPr lang="fr-FR" dirty="0"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Echo = réassurance</a:t>
            </a:r>
          </a:p>
          <a:p>
            <a:endParaRPr lang="fr-FR" dirty="0"/>
          </a:p>
          <a:p>
            <a:r>
              <a:rPr lang="fr-FR" b="1" dirty="0">
                <a:effectLst/>
                <a:latin typeface="Merriweather" panose="020F0502020204030204" pitchFamily="34" charset="0"/>
              </a:rPr>
              <a:t>Parental </a:t>
            </a:r>
            <a:r>
              <a:rPr lang="fr-FR" b="1" dirty="0" err="1">
                <a:effectLst/>
                <a:latin typeface="Merriweather" panose="020F0502020204030204" pitchFamily="34" charset="0"/>
              </a:rPr>
              <a:t>anxiety</a:t>
            </a:r>
            <a:r>
              <a:rPr lang="fr-FR" b="1" dirty="0">
                <a:effectLst/>
                <a:latin typeface="Merriweather" panose="020F0502020204030204" pitchFamily="34" charset="0"/>
              </a:rPr>
              <a:t> and </a:t>
            </a:r>
            <a:r>
              <a:rPr lang="fr-FR" b="1" dirty="0" err="1">
                <a:effectLst/>
                <a:latin typeface="Merriweather" panose="020F0502020204030204" pitchFamily="34" charset="0"/>
              </a:rPr>
              <a:t>misperceptions</a:t>
            </a:r>
            <a:r>
              <a:rPr lang="fr-FR" b="1" dirty="0">
                <a:effectLst/>
                <a:latin typeface="Merriweather" panose="020F0502020204030204" pitchFamily="34" charset="0"/>
              </a:rPr>
              <a:t> in </a:t>
            </a:r>
            <a:r>
              <a:rPr lang="fr-FR" b="1" dirty="0" err="1">
                <a:effectLst/>
                <a:latin typeface="Merriweather" panose="020F0502020204030204" pitchFamily="34" charset="0"/>
              </a:rPr>
              <a:t>children</a:t>
            </a:r>
            <a:r>
              <a:rPr lang="fr-FR" b="1" dirty="0">
                <a:effectLst/>
                <a:latin typeface="Merriweather" panose="020F0502020204030204" pitchFamily="34" charset="0"/>
              </a:rPr>
              <a:t> </a:t>
            </a:r>
            <a:r>
              <a:rPr lang="fr-FR" b="1" dirty="0" err="1">
                <a:effectLst/>
                <a:latin typeface="Merriweather" panose="020F0502020204030204" pitchFamily="34" charset="0"/>
              </a:rPr>
              <a:t>with</a:t>
            </a:r>
            <a:r>
              <a:rPr lang="fr-FR" b="1" dirty="0">
                <a:effectLst/>
                <a:latin typeface="Merriweather" panose="020F0502020204030204" pitchFamily="34" charset="0"/>
              </a:rPr>
              <a:t> innocent </a:t>
            </a:r>
            <a:r>
              <a:rPr lang="fr-FR" b="1" dirty="0" err="1">
                <a:effectLst/>
                <a:latin typeface="Merriweather" panose="020F0502020204030204" pitchFamily="34" charset="0"/>
              </a:rPr>
              <a:t>murmurs</a:t>
            </a:r>
            <a:endParaRPr lang="fr-FR" b="1" dirty="0">
              <a:effectLst/>
              <a:latin typeface="Merriweather" panose="020F0502020204030204" pitchFamily="34" charset="0"/>
            </a:endParaRPr>
          </a:p>
          <a:p>
            <a:br>
              <a:rPr lang="fr-FR" dirty="0"/>
            </a:br>
            <a:endParaRPr lang="fr-FR" dirty="0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97F7D4D6-00DE-E847-B368-83B302275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5" y="3476595"/>
            <a:ext cx="9000000" cy="15630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425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-494394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rgbClr val="87B5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rgbClr val="87B5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060751" y="271162"/>
            <a:ext cx="5448300" cy="120032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BODONI 72 BOOK" pitchFamily="2" charset="0"/>
              </a:rPr>
              <a:t>Quel est l’intérêt de dépister un souffle ?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33450" y="1790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933450" y="1790700"/>
            <a:ext cx="707731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>
              <a:latin typeface="Bodoni 72 Book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Bodoni 72 Book" pitchFamily="2" charset="0"/>
              </a:rPr>
              <a:t>Prévalence des Cardiopathies congénitales 1%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Bodoni 72 Book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Bodoni 72 Book" pitchFamily="2" charset="0"/>
              </a:rPr>
              <a:t>Diagnostic anténatal  des cardiopathies les plus graves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Bodoni 72 Book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Bodoni 72 Book" pitchFamily="2" charset="0"/>
              </a:rPr>
              <a:t>Cause principal de décès par malformation congénitale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latin typeface="Bodoni 72 Book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Bodoni 72 Book" pitchFamily="2" charset="0"/>
              </a:rPr>
              <a:t>Cardiopathies congénitales et surtout Cardiomyopathies parlent plus tardivement</a:t>
            </a:r>
            <a:endParaRPr lang="fr-FR" dirty="0">
              <a:latin typeface="Bodoni 72 Book" pitchFamily="2" charset="0"/>
            </a:endParaRPr>
          </a:p>
          <a:p>
            <a:endParaRPr lang="fr-FR" dirty="0">
              <a:latin typeface="Bodoni 72 Book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6514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-480106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rgbClr val="87B5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rgbClr val="87B5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060751" y="271162"/>
            <a:ext cx="544830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BODONI 72 BOOK" pitchFamily="2" charset="0"/>
              </a:rPr>
              <a:t>Fine oreille ?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33450" y="1790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AFAF55DD-A413-4442-B2AA-274744F3A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965" y="1153862"/>
            <a:ext cx="6284070" cy="1524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6B0C0F8-035F-9A4A-8C7C-8B670F948B41}"/>
              </a:ext>
            </a:extLst>
          </p:cNvPr>
          <p:cNvSpPr txBox="1"/>
          <p:nvPr/>
        </p:nvSpPr>
        <p:spPr>
          <a:xfrm>
            <a:off x="628605" y="2503589"/>
            <a:ext cx="8312591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Etude à Montréal (2009)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201 nouveaux nés entre 2 et 30 jours (médiane = 12 jours)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Souffle isolé, asymptomatique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Question posée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Bodoni 72 Book" pitchFamily="2" charset="0"/>
            </a:endParaRPr>
          </a:p>
          <a:p>
            <a:r>
              <a:rPr lang="fr-FR" b="1" dirty="0">
                <a:latin typeface="Bodoni 72 Book" pitchFamily="2" charset="0"/>
              </a:rPr>
              <a:t>Souffle plutôt fonctionnel vs souffle plutôt pathologique ?</a:t>
            </a:r>
            <a:br>
              <a:rPr lang="fr-FR" sz="1400" b="1" dirty="0">
                <a:latin typeface="BODONI 72 BOOK" pitchFamily="2" charset="0"/>
              </a:rPr>
            </a:br>
            <a:endParaRPr lang="fr-FR" sz="1400" b="1" dirty="0">
              <a:latin typeface="Bodoni 72 Book" pitchFamily="2" charset="0"/>
            </a:endParaRPr>
          </a:p>
          <a:p>
            <a:pPr marL="0" indent="0">
              <a:buNone/>
            </a:pP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3618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r 11"/>
          <p:cNvGrpSpPr/>
          <p:nvPr/>
        </p:nvGrpSpPr>
        <p:grpSpPr>
          <a:xfrm>
            <a:off x="-465818" y="78802"/>
            <a:ext cx="2546611" cy="553055"/>
            <a:chOff x="2709966" y="1626231"/>
            <a:chExt cx="3395481" cy="737407"/>
          </a:xfrm>
        </p:grpSpPr>
        <p:sp>
          <p:nvSpPr>
            <p:cNvPr id="11" name="Rectangle 10"/>
            <p:cNvSpPr/>
            <p:nvPr/>
          </p:nvSpPr>
          <p:spPr>
            <a:xfrm>
              <a:off x="2709966" y="1626231"/>
              <a:ext cx="3395481" cy="5796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noAutofit/>
            </a:bodyPr>
            <a:lstStyle/>
            <a:p>
              <a:pPr algn="ctr"/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CARDIOLOGIE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</a:p>
            <a:p>
              <a:pPr algn="ctr"/>
              <a:r>
                <a:rPr lang="fr-FR" sz="1600" b="1" kern="0" cap="none" spc="0" dirty="0">
                  <a:ln w="0"/>
                  <a:solidFill>
                    <a:srgbClr val="BD192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37628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</a:t>
              </a:r>
              <a:r>
                <a:rPr lang="fr-FR" sz="1600" b="1" kern="0" cap="none" spc="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/ </a:t>
              </a:r>
              <a:r>
                <a:rPr lang="fr-FR" sz="1600" b="1" kern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 </a:t>
              </a:r>
              <a:r>
                <a:rPr lang="fr-FR" sz="1600" b="1" kern="0" cap="none" spc="0" dirty="0">
                  <a:ln w="0"/>
                  <a:solidFill>
                    <a:schemeClr val="bg1">
                      <a:lumMod val="6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CHU</a:t>
              </a:r>
              <a:endParaRPr lang="fr-FR" sz="1400" b="1" kern="0" cap="none" spc="600" dirty="0">
                <a:ln w="0"/>
                <a:solidFill>
                  <a:schemeClr val="bg1">
                    <a:lumMod val="6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  <a:p>
              <a:pPr algn="ctr"/>
              <a:r>
                <a:rPr lang="fr-FR" sz="1400" kern="0" cap="none" spc="60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CLERMONT</a:t>
              </a:r>
            </a:p>
            <a:p>
              <a:pPr algn="ctr"/>
              <a:r>
                <a:rPr lang="fr-FR" sz="1400" kern="0" cap="none" spc="650" dirty="0">
                  <a:ln w="0"/>
                  <a:solidFill>
                    <a:srgbClr val="87B53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rbel" charset="0"/>
                  <a:ea typeface="Corbel" charset="0"/>
                  <a:cs typeface="Corbel" charset="0"/>
                </a:rPr>
                <a:t>FERRAND</a:t>
              </a:r>
              <a:endParaRPr lang="fr-FR" sz="1400" cap="none" spc="650" dirty="0">
                <a:ln w="0"/>
                <a:solidFill>
                  <a:srgbClr val="87B5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charset="0"/>
                <a:ea typeface="Corbel" charset="0"/>
                <a:cs typeface="Corbel" charset="0"/>
              </a:endParaRPr>
            </a:p>
          </p:txBody>
        </p:sp>
        <p:cxnSp>
          <p:nvCxnSpPr>
            <p:cNvPr id="6" name="Connecteur droit 5"/>
            <p:cNvCxnSpPr/>
            <p:nvPr/>
          </p:nvCxnSpPr>
          <p:spPr>
            <a:xfrm>
              <a:off x="3657600" y="2363638"/>
              <a:ext cx="1380226" cy="0"/>
            </a:xfrm>
            <a:prstGeom prst="line">
              <a:avLst/>
            </a:prstGeom>
            <a:ln>
              <a:solidFill>
                <a:srgbClr val="87B53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/>
          <p:cNvSpPr txBox="1"/>
          <p:nvPr/>
        </p:nvSpPr>
        <p:spPr>
          <a:xfrm>
            <a:off x="2060751" y="271162"/>
            <a:ext cx="544830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BODONI 72 BOOK" pitchFamily="2" charset="0"/>
              </a:rPr>
              <a:t>Fine oreille ?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120" y="48874"/>
            <a:ext cx="633696" cy="72266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33450" y="1790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6B0C0F8-035F-9A4A-8C7C-8B670F948B41}"/>
              </a:ext>
            </a:extLst>
          </p:cNvPr>
          <p:cNvSpPr txBox="1"/>
          <p:nvPr/>
        </p:nvSpPr>
        <p:spPr>
          <a:xfrm>
            <a:off x="500344" y="1837250"/>
            <a:ext cx="8312591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fr-FR" sz="1400" dirty="0">
              <a:latin typeface="Bodoni 72 Book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Cardiopathies congénitales : 56% cas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Sensibilité : 80%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Spécificité : 90%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VPP 91.9%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Pas d’amélioration par l’ECG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Dépistage 100% des cardiopathies complexes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Bodoni 72 Book" pitchFamily="2" charset="0"/>
              </a:rPr>
              <a:t>Quelques lésions mineures sont manquées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5F876F2-CC6C-2242-A024-5859498A8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572" y="1551289"/>
            <a:ext cx="3165363" cy="3324294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8044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QUESTION" val="1"/>
  <p:tag name="PSQ_TYPE_REPONSE" val="0"/>
  <p:tag name="NUMQUESTION" val="1_1"/>
</p:tagLst>
</file>

<file path=ppt/theme/theme1.xml><?xml version="1.0" encoding="utf-8"?>
<a:theme xmlns:a="http://schemas.openxmlformats.org/drawingml/2006/main" name="Thème Office">
  <a:themeElements>
    <a:clrScheme name="Personnalisée 1">
      <a:dk1>
        <a:sysClr val="windowText" lastClr="000000"/>
      </a:dk1>
      <a:lt1>
        <a:sysClr val="window" lastClr="FFFFFF"/>
      </a:lt1>
      <a:dk2>
        <a:srgbClr val="2FC53C"/>
      </a:dk2>
      <a:lt2>
        <a:srgbClr val="B5FB85"/>
      </a:lt2>
      <a:accent1>
        <a:srgbClr val="EF1A26"/>
      </a:accent1>
      <a:accent2>
        <a:srgbClr val="25EC20"/>
      </a:accent2>
      <a:accent3>
        <a:srgbClr val="C0201A"/>
      </a:accent3>
      <a:accent4>
        <a:srgbClr val="86C62B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11629</TotalTime>
  <Words>1080</Words>
  <Application>Microsoft Macintosh PowerPoint</Application>
  <PresentationFormat>Affichage à l'écran (16:9)</PresentationFormat>
  <Paragraphs>325</Paragraphs>
  <Slides>23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3" baseType="lpstr">
      <vt:lpstr>Arial</vt:lpstr>
      <vt:lpstr>BODONI 72 BOOK</vt:lpstr>
      <vt:lpstr>BODONI 72 BOOK</vt:lpstr>
      <vt:lpstr>Calibri</vt:lpstr>
      <vt:lpstr>Cambria</vt:lpstr>
      <vt:lpstr>Corbel</vt:lpstr>
      <vt:lpstr>Frutiger</vt:lpstr>
      <vt:lpstr>Merriweather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Aurélie Chalard</dc:creator>
  <cp:lastModifiedBy>Aurélie CHALARD</cp:lastModifiedBy>
  <cp:revision>11</cp:revision>
  <dcterms:created xsi:type="dcterms:W3CDTF">2018-07-04T18:16:09Z</dcterms:created>
  <dcterms:modified xsi:type="dcterms:W3CDTF">2022-10-01T06:40:14Z</dcterms:modified>
</cp:coreProperties>
</file>